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1315700" cx="20104100"/>
  <p:notesSz cx="20104100" cy="11315700"/>
  <p:embeddedFontLst>
    <p:embeddedFont>
      <p:font typeface="Jacques Francois Shadow"/>
      <p:regular r:id="rId41"/>
    </p:embeddedFont>
    <p:embeddedFont>
      <p:font typeface="Amatic SC"/>
      <p:regular r:id="rId42"/>
      <p:bold r:id="rId43"/>
    </p:embeddedFont>
    <p:embeddedFont>
      <p:font typeface="Poppins"/>
      <p:regular r:id="rId44"/>
      <p:bold r:id="rId45"/>
      <p:italic r:id="rId46"/>
      <p:boldItalic r:id="rId47"/>
    </p:embeddedFont>
    <p:embeddedFont>
      <p:font typeface="Varela Round"/>
      <p:regular r:id="rId48"/>
    </p:embeddedFont>
    <p:embeddedFont>
      <p:font typeface="Libre Baskerville"/>
      <p:regular r:id="rId49"/>
      <p:bold r:id="rId50"/>
      <p:italic r:id="rId51"/>
    </p:embeddedFont>
    <p:embeddedFont>
      <p:font typeface="Kaushan Script"/>
      <p:regular r:id="rId52"/>
    </p:embeddedFont>
    <p:embeddedFont>
      <p:font typeface="Poppins SemiBold"/>
      <p:regular r:id="rId53"/>
      <p:bold r:id="rId54"/>
      <p:italic r:id="rId55"/>
      <p:boldItalic r:id="rId56"/>
    </p:embeddedFont>
    <p:embeddedFont>
      <p:font typeface="Bell MT"/>
      <p:regular r:id="rId57"/>
      <p:bold r:id="rId58"/>
      <p:italic r:id="rId59"/>
      <p:boldItalic r:id="rId60"/>
    </p:embeddedFont>
    <p:embeddedFont>
      <p:font typeface="Comforta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2376EF-8A4A-4D00-A886-A6ED14B91AF3}">
  <a:tblStyle styleId="{602376EF-8A4A-4D00-A886-A6ED14B91AF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AmaticSC-regular.fntdata"/><Relationship Id="rId41" Type="http://schemas.openxmlformats.org/officeDocument/2006/relationships/font" Target="fonts/JacquesFrancoisShadow-regular.fntdata"/><Relationship Id="rId44" Type="http://schemas.openxmlformats.org/officeDocument/2006/relationships/font" Target="fonts/Poppins-regular.fntdata"/><Relationship Id="rId43" Type="http://schemas.openxmlformats.org/officeDocument/2006/relationships/font" Target="fonts/AmaticSC-bold.fntdata"/><Relationship Id="rId46" Type="http://schemas.openxmlformats.org/officeDocument/2006/relationships/font" Target="fonts/Poppins-italic.fntdata"/><Relationship Id="rId45"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VarelaRound-regular.fntdata"/><Relationship Id="rId47" Type="http://schemas.openxmlformats.org/officeDocument/2006/relationships/font" Target="fonts/Poppins-boldItalic.fntdata"/><Relationship Id="rId49" Type="http://schemas.openxmlformats.org/officeDocument/2006/relationships/font" Target="fonts/LibreBaskervill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omfortaa-bold.fntdata"/><Relationship Id="rId61" Type="http://schemas.openxmlformats.org/officeDocument/2006/relationships/font" Target="fonts/Comforta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ellM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Baskerville-italic.fntdata"/><Relationship Id="rId50" Type="http://schemas.openxmlformats.org/officeDocument/2006/relationships/font" Target="fonts/LibreBaskerville-bold.fntdata"/><Relationship Id="rId53" Type="http://schemas.openxmlformats.org/officeDocument/2006/relationships/font" Target="fonts/PoppinsSemiBold-regular.fntdata"/><Relationship Id="rId52" Type="http://schemas.openxmlformats.org/officeDocument/2006/relationships/font" Target="fonts/KaushanScript-regular.fntdata"/><Relationship Id="rId11" Type="http://schemas.openxmlformats.org/officeDocument/2006/relationships/slide" Target="slides/slide5.xml"/><Relationship Id="rId55" Type="http://schemas.openxmlformats.org/officeDocument/2006/relationships/font" Target="fonts/PoppinsSemiBold-italic.fntdata"/><Relationship Id="rId10" Type="http://schemas.openxmlformats.org/officeDocument/2006/relationships/slide" Target="slides/slide4.xml"/><Relationship Id="rId54" Type="http://schemas.openxmlformats.org/officeDocument/2006/relationships/font" Target="fonts/PoppinsSemiBold-bold.fntdata"/><Relationship Id="rId13" Type="http://schemas.openxmlformats.org/officeDocument/2006/relationships/slide" Target="slides/slide7.xml"/><Relationship Id="rId57" Type="http://schemas.openxmlformats.org/officeDocument/2006/relationships/font" Target="fonts/BellMT-regular.fntdata"/><Relationship Id="rId12" Type="http://schemas.openxmlformats.org/officeDocument/2006/relationships/slide" Target="slides/slide6.xml"/><Relationship Id="rId56" Type="http://schemas.openxmlformats.org/officeDocument/2006/relationships/font" Target="fonts/PoppinsSemiBold-boldItalic.fntdata"/><Relationship Id="rId15" Type="http://schemas.openxmlformats.org/officeDocument/2006/relationships/slide" Target="slides/slide9.xml"/><Relationship Id="rId59" Type="http://schemas.openxmlformats.org/officeDocument/2006/relationships/font" Target="fonts/BellMT-italic.fntdata"/><Relationship Id="rId14" Type="http://schemas.openxmlformats.org/officeDocument/2006/relationships/slide" Target="slides/slide8.xml"/><Relationship Id="rId58" Type="http://schemas.openxmlformats.org/officeDocument/2006/relationships/font" Target="fonts/BellM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1350" y="848675"/>
            <a:ext cx="13403400" cy="4243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 name="Google Shape;54;p1:notes"/>
          <p:cNvSpPr/>
          <p:nvPr>
            <p:ph idx="2" type="sldImg"/>
          </p:nvPr>
        </p:nvSpPr>
        <p:spPr>
          <a:xfrm>
            <a:off x="3351350" y="848675"/>
            <a:ext cx="13403400" cy="4243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10: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1: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2:notes"/>
          <p:cNvSpPr/>
          <p:nvPr>
            <p:ph idx="2" type="sldImg"/>
          </p:nvPr>
        </p:nvSpPr>
        <p:spPr>
          <a:xfrm>
            <a:off x="3351350" y="848675"/>
            <a:ext cx="134034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3: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3: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4: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14: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5: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5: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16: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17: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8: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18: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9: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9: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 name="Google Shape;80;p2:notes"/>
          <p:cNvSpPr/>
          <p:nvPr>
            <p:ph idx="2" type="sldImg"/>
          </p:nvPr>
        </p:nvSpPr>
        <p:spPr>
          <a:xfrm>
            <a:off x="3351350" y="848675"/>
            <a:ext cx="134034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20: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20: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1: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21: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22: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2: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3: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23: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24: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24: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5: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25:notes"/>
          <p:cNvSpPr/>
          <p:nvPr>
            <p:ph idx="2" type="sldImg"/>
          </p:nvPr>
        </p:nvSpPr>
        <p:spPr>
          <a:xfrm>
            <a:off x="3351350" y="848675"/>
            <a:ext cx="13403400" cy="4243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26: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26: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27: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27: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28: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p28: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29: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p29: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3: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30: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p30: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31: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p31: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32: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p32:notes"/>
          <p:cNvSpPr/>
          <p:nvPr>
            <p:ph idx="2" type="sldImg"/>
          </p:nvPr>
        </p:nvSpPr>
        <p:spPr>
          <a:xfrm>
            <a:off x="3351350" y="848675"/>
            <a:ext cx="13403400" cy="4243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33: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33:notes"/>
          <p:cNvSpPr/>
          <p:nvPr>
            <p:ph idx="2" type="sldImg"/>
          </p:nvPr>
        </p:nvSpPr>
        <p:spPr>
          <a:xfrm>
            <a:off x="3351350" y="848675"/>
            <a:ext cx="134034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34: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34: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4: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5: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6: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7: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2010400" y="5374950"/>
            <a:ext cx="16083301" cy="50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8:notes"/>
          <p:cNvSpPr/>
          <p:nvPr>
            <p:ph idx="2" type="sldImg"/>
          </p:nvPr>
        </p:nvSpPr>
        <p:spPr>
          <a:xfrm>
            <a:off x="6283325" y="849313"/>
            <a:ext cx="7539000" cy="4243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2010400" y="5374950"/>
            <a:ext cx="16083275" cy="5092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9:notes"/>
          <p:cNvSpPr/>
          <p:nvPr>
            <p:ph idx="2" type="sldImg"/>
          </p:nvPr>
        </p:nvSpPr>
        <p:spPr>
          <a:xfrm>
            <a:off x="6283325" y="849313"/>
            <a:ext cx="7539038" cy="42433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24" name="Shape 24"/>
        <p:cNvGrpSpPr/>
        <p:nvPr/>
      </p:nvGrpSpPr>
      <p:grpSpPr>
        <a:xfrm>
          <a:off x="0" y="0"/>
          <a:ext cx="0" cy="0"/>
          <a:chOff x="0" y="0"/>
          <a:chExt cx="0" cy="0"/>
        </a:xfrm>
      </p:grpSpPr>
      <p:sp>
        <p:nvSpPr>
          <p:cNvPr id="25" name="Google Shape;25;p2"/>
          <p:cNvSpPr txBox="1"/>
          <p:nvPr>
            <p:ph type="ctrTitle"/>
          </p:nvPr>
        </p:nvSpPr>
        <p:spPr>
          <a:xfrm>
            <a:off x="2874354" y="3243379"/>
            <a:ext cx="14355390" cy="190944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1" i="0" sz="1235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
          <p:cNvSpPr txBox="1"/>
          <p:nvPr>
            <p:ph idx="1" type="subTitle"/>
          </p:nvPr>
        </p:nvSpPr>
        <p:spPr>
          <a:xfrm>
            <a:off x="3015615" y="6336792"/>
            <a:ext cx="14072870" cy="282892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0" name="Shape 30"/>
        <p:cNvGrpSpPr/>
        <p:nvPr/>
      </p:nvGrpSpPr>
      <p:grpSpPr>
        <a:xfrm>
          <a:off x="0" y="0"/>
          <a:ext cx="0" cy="0"/>
          <a:chOff x="0" y="0"/>
          <a:chExt cx="0" cy="0"/>
        </a:xfrm>
      </p:grpSpPr>
      <p:sp>
        <p:nvSpPr>
          <p:cNvPr id="31" name="Google Shape;31;p3"/>
          <p:cNvSpPr txBox="1"/>
          <p:nvPr>
            <p:ph type="title"/>
          </p:nvPr>
        </p:nvSpPr>
        <p:spPr>
          <a:xfrm>
            <a:off x="1005205" y="452628"/>
            <a:ext cx="18093690" cy="1810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
          <p:cNvSpPr txBox="1"/>
          <p:nvPr>
            <p:ph idx="1" type="body"/>
          </p:nvPr>
        </p:nvSpPr>
        <p:spPr>
          <a:xfrm>
            <a:off x="1005205" y="2602611"/>
            <a:ext cx="18093690" cy="74683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3"/>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6" name="Shape 36"/>
        <p:cNvGrpSpPr/>
        <p:nvPr/>
      </p:nvGrpSpPr>
      <p:grpSpPr>
        <a:xfrm>
          <a:off x="0" y="0"/>
          <a:ext cx="0" cy="0"/>
          <a:chOff x="0" y="0"/>
          <a:chExt cx="0" cy="0"/>
        </a:xfrm>
      </p:grpSpPr>
      <p:sp>
        <p:nvSpPr>
          <p:cNvPr id="37" name="Google Shape;37;p4"/>
          <p:cNvSpPr txBox="1"/>
          <p:nvPr>
            <p:ph type="title"/>
          </p:nvPr>
        </p:nvSpPr>
        <p:spPr>
          <a:xfrm>
            <a:off x="1005205" y="452628"/>
            <a:ext cx="18093690" cy="1810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 type="body"/>
          </p:nvPr>
        </p:nvSpPr>
        <p:spPr>
          <a:xfrm>
            <a:off x="1005205" y="2602611"/>
            <a:ext cx="8745284" cy="74683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4"/>
          <p:cNvSpPr txBox="1"/>
          <p:nvPr>
            <p:ph idx="2" type="body"/>
          </p:nvPr>
        </p:nvSpPr>
        <p:spPr>
          <a:xfrm>
            <a:off x="10353611" y="2602611"/>
            <a:ext cx="8745284" cy="746836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4"/>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3" name="Shape 43"/>
        <p:cNvGrpSpPr/>
        <p:nvPr/>
      </p:nvGrpSpPr>
      <p:grpSpPr>
        <a:xfrm>
          <a:off x="0" y="0"/>
          <a:ext cx="0" cy="0"/>
          <a:chOff x="0" y="0"/>
          <a:chExt cx="0" cy="0"/>
        </a:xfrm>
      </p:grpSpPr>
      <p:sp>
        <p:nvSpPr>
          <p:cNvPr id="44" name="Google Shape;44;p5"/>
          <p:cNvSpPr txBox="1"/>
          <p:nvPr>
            <p:ph type="title"/>
          </p:nvPr>
        </p:nvSpPr>
        <p:spPr>
          <a:xfrm>
            <a:off x="1005205" y="452628"/>
            <a:ext cx="18093690" cy="18105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8" name="Shape 48"/>
        <p:cNvGrpSpPr/>
        <p:nvPr/>
      </p:nvGrpSpPr>
      <p:grpSpPr>
        <a:xfrm>
          <a:off x="0" y="0"/>
          <a:ext cx="0" cy="0"/>
          <a:chOff x="0" y="0"/>
          <a:chExt cx="0" cy="0"/>
        </a:xfrm>
      </p:grpSpPr>
      <p:sp>
        <p:nvSpPr>
          <p:cNvPr id="49" name="Google Shape;49;p6"/>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5611084" y="0"/>
            <a:ext cx="14493240" cy="11313160"/>
          </a:xfrm>
          <a:custGeom>
            <a:rect b="b" l="l" r="r" t="t"/>
            <a:pathLst>
              <a:path extrusionOk="0" h="11313160" w="14493240">
                <a:moveTo>
                  <a:pt x="0" y="11313134"/>
                </a:moveTo>
                <a:lnTo>
                  <a:pt x="14493014" y="11313134"/>
                </a:lnTo>
                <a:lnTo>
                  <a:pt x="14493014" y="0"/>
                </a:lnTo>
                <a:lnTo>
                  <a:pt x="0" y="0"/>
                </a:lnTo>
                <a:lnTo>
                  <a:pt x="0" y="11313134"/>
                </a:lnTo>
                <a:close/>
              </a:path>
            </a:pathLst>
          </a:custGeom>
          <a:solidFill>
            <a:srgbClr val="F0F0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1"/>
          <p:cNvSpPr/>
          <p:nvPr/>
        </p:nvSpPr>
        <p:spPr>
          <a:xfrm>
            <a:off x="0" y="0"/>
            <a:ext cx="5611495" cy="11313160"/>
          </a:xfrm>
          <a:custGeom>
            <a:rect b="b" l="l" r="r" t="t"/>
            <a:pathLst>
              <a:path extrusionOk="0" h="11313160" w="5611495">
                <a:moveTo>
                  <a:pt x="0" y="11313134"/>
                </a:moveTo>
                <a:lnTo>
                  <a:pt x="5611084" y="11313134"/>
                </a:lnTo>
                <a:lnTo>
                  <a:pt x="5611084" y="0"/>
                </a:lnTo>
                <a:lnTo>
                  <a:pt x="0" y="0"/>
                </a:lnTo>
                <a:lnTo>
                  <a:pt x="0" y="11313134"/>
                </a:lnTo>
                <a:close/>
              </a:path>
            </a:pathLst>
          </a:custGeom>
          <a:solidFill>
            <a:srgbClr val="40404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 name="Google Shape;8;p1"/>
          <p:cNvSpPr/>
          <p:nvPr/>
        </p:nvSpPr>
        <p:spPr>
          <a:xfrm>
            <a:off x="0" y="1349277"/>
            <a:ext cx="5358765" cy="1668145"/>
          </a:xfrm>
          <a:custGeom>
            <a:rect b="b" l="l" r="r" t="t"/>
            <a:pathLst>
              <a:path extrusionOk="0" h="1668145" w="5358765">
                <a:moveTo>
                  <a:pt x="5358720" y="0"/>
                </a:moveTo>
                <a:lnTo>
                  <a:pt x="5185182" y="44394"/>
                </a:lnTo>
                <a:lnTo>
                  <a:pt x="5130178" y="57838"/>
                </a:lnTo>
                <a:lnTo>
                  <a:pt x="5019772" y="83191"/>
                </a:lnTo>
                <a:lnTo>
                  <a:pt x="4964885" y="96847"/>
                </a:lnTo>
                <a:lnTo>
                  <a:pt x="4801382" y="140100"/>
                </a:lnTo>
                <a:lnTo>
                  <a:pt x="3823788" y="384982"/>
                </a:lnTo>
                <a:lnTo>
                  <a:pt x="2834693" y="618741"/>
                </a:lnTo>
                <a:lnTo>
                  <a:pt x="1037715" y="1061571"/>
                </a:lnTo>
                <a:lnTo>
                  <a:pt x="0" y="1343908"/>
                </a:lnTo>
                <a:lnTo>
                  <a:pt x="0" y="1667572"/>
                </a:lnTo>
                <a:lnTo>
                  <a:pt x="1149295" y="1279270"/>
                </a:lnTo>
                <a:lnTo>
                  <a:pt x="1822590" y="1061561"/>
                </a:lnTo>
                <a:lnTo>
                  <a:pt x="3950540" y="401346"/>
                </a:lnTo>
                <a:lnTo>
                  <a:pt x="4044164" y="370568"/>
                </a:lnTo>
                <a:lnTo>
                  <a:pt x="4091225" y="356381"/>
                </a:lnTo>
                <a:lnTo>
                  <a:pt x="4138461" y="344176"/>
                </a:lnTo>
                <a:lnTo>
                  <a:pt x="4174579" y="341105"/>
                </a:lnTo>
                <a:lnTo>
                  <a:pt x="4193309" y="338722"/>
                </a:lnTo>
                <a:lnTo>
                  <a:pt x="4194652" y="337028"/>
                </a:lnTo>
                <a:lnTo>
                  <a:pt x="4178607" y="336024"/>
                </a:lnTo>
                <a:lnTo>
                  <a:pt x="4198261" y="330446"/>
                </a:lnTo>
                <a:lnTo>
                  <a:pt x="4212411" y="325290"/>
                </a:lnTo>
                <a:lnTo>
                  <a:pt x="4227411" y="321167"/>
                </a:lnTo>
                <a:lnTo>
                  <a:pt x="4242581" y="317505"/>
                </a:lnTo>
                <a:lnTo>
                  <a:pt x="4257244" y="313732"/>
                </a:lnTo>
                <a:lnTo>
                  <a:pt x="5358720"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 name="Google Shape;9;p1"/>
          <p:cNvSpPr/>
          <p:nvPr/>
        </p:nvSpPr>
        <p:spPr>
          <a:xfrm>
            <a:off x="1978197" y="4039699"/>
            <a:ext cx="3633470" cy="1346200"/>
          </a:xfrm>
          <a:custGeom>
            <a:rect b="b" l="l" r="r" t="t"/>
            <a:pathLst>
              <a:path extrusionOk="0" h="1346200" w="3633470">
                <a:moveTo>
                  <a:pt x="2456857" y="455947"/>
                </a:moveTo>
                <a:lnTo>
                  <a:pt x="2401732" y="480339"/>
                </a:lnTo>
                <a:lnTo>
                  <a:pt x="2375643" y="491237"/>
                </a:lnTo>
                <a:lnTo>
                  <a:pt x="866413" y="1025097"/>
                </a:lnTo>
                <a:lnTo>
                  <a:pt x="0" y="1346179"/>
                </a:lnTo>
                <a:lnTo>
                  <a:pt x="880520" y="1123339"/>
                </a:lnTo>
                <a:lnTo>
                  <a:pt x="1773579" y="914796"/>
                </a:lnTo>
                <a:lnTo>
                  <a:pt x="2676295" y="721801"/>
                </a:lnTo>
                <a:lnTo>
                  <a:pt x="3582451" y="545699"/>
                </a:lnTo>
                <a:lnTo>
                  <a:pt x="3632887" y="536405"/>
                </a:lnTo>
                <a:lnTo>
                  <a:pt x="3632887" y="469641"/>
                </a:lnTo>
                <a:lnTo>
                  <a:pt x="2430169" y="469641"/>
                </a:lnTo>
                <a:lnTo>
                  <a:pt x="2456857" y="455947"/>
                </a:lnTo>
                <a:close/>
              </a:path>
              <a:path extrusionOk="0" h="1346200" w="3633470">
                <a:moveTo>
                  <a:pt x="3632887" y="0"/>
                </a:moveTo>
                <a:lnTo>
                  <a:pt x="3400986" y="92616"/>
                </a:lnTo>
                <a:lnTo>
                  <a:pt x="2465520" y="454063"/>
                </a:lnTo>
                <a:lnTo>
                  <a:pt x="2438655" y="466066"/>
                </a:lnTo>
                <a:lnTo>
                  <a:pt x="2430169" y="469641"/>
                </a:lnTo>
                <a:lnTo>
                  <a:pt x="3632887" y="469641"/>
                </a:lnTo>
                <a:lnTo>
                  <a:pt x="3632887"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 name="Google Shape;10;p1"/>
          <p:cNvSpPr/>
          <p:nvPr/>
        </p:nvSpPr>
        <p:spPr>
          <a:xfrm>
            <a:off x="0" y="3923449"/>
            <a:ext cx="4518025" cy="1677035"/>
          </a:xfrm>
          <a:custGeom>
            <a:rect b="b" l="l" r="r" t="t"/>
            <a:pathLst>
              <a:path extrusionOk="0" h="1677035" w="4518025">
                <a:moveTo>
                  <a:pt x="4517634" y="0"/>
                </a:moveTo>
                <a:lnTo>
                  <a:pt x="4171087" y="77745"/>
                </a:lnTo>
                <a:lnTo>
                  <a:pt x="4072332" y="100593"/>
                </a:lnTo>
                <a:lnTo>
                  <a:pt x="3431317" y="255219"/>
                </a:lnTo>
                <a:lnTo>
                  <a:pt x="170691" y="1099519"/>
                </a:lnTo>
                <a:lnTo>
                  <a:pt x="125840" y="1111040"/>
                </a:lnTo>
                <a:lnTo>
                  <a:pt x="82767" y="1123064"/>
                </a:lnTo>
                <a:lnTo>
                  <a:pt x="40982" y="1135546"/>
                </a:lnTo>
                <a:lnTo>
                  <a:pt x="0" y="1148445"/>
                </a:lnTo>
                <a:lnTo>
                  <a:pt x="0" y="1676886"/>
                </a:lnTo>
                <a:lnTo>
                  <a:pt x="197315" y="1582310"/>
                </a:lnTo>
                <a:lnTo>
                  <a:pt x="241090" y="1562172"/>
                </a:lnTo>
                <a:lnTo>
                  <a:pt x="328677" y="1523263"/>
                </a:lnTo>
                <a:lnTo>
                  <a:pt x="780735" y="1332038"/>
                </a:lnTo>
                <a:lnTo>
                  <a:pt x="1161860" y="1177813"/>
                </a:lnTo>
                <a:lnTo>
                  <a:pt x="1635227" y="995332"/>
                </a:lnTo>
                <a:lnTo>
                  <a:pt x="2350060" y="734451"/>
                </a:lnTo>
                <a:lnTo>
                  <a:pt x="4194076" y="100589"/>
                </a:lnTo>
                <a:lnTo>
                  <a:pt x="4220160" y="91560"/>
                </a:lnTo>
                <a:lnTo>
                  <a:pt x="4245626" y="84025"/>
                </a:lnTo>
                <a:lnTo>
                  <a:pt x="4272133" y="79220"/>
                </a:lnTo>
                <a:lnTo>
                  <a:pt x="4281078" y="78961"/>
                </a:lnTo>
                <a:lnTo>
                  <a:pt x="4265574" y="78961"/>
                </a:lnTo>
                <a:lnTo>
                  <a:pt x="4262047" y="77894"/>
                </a:lnTo>
                <a:lnTo>
                  <a:pt x="4273350" y="77695"/>
                </a:lnTo>
                <a:lnTo>
                  <a:pt x="4277222" y="77056"/>
                </a:lnTo>
                <a:lnTo>
                  <a:pt x="4282141" y="75853"/>
                </a:lnTo>
                <a:lnTo>
                  <a:pt x="4286767" y="73676"/>
                </a:lnTo>
                <a:lnTo>
                  <a:pt x="4308854" y="64835"/>
                </a:lnTo>
                <a:lnTo>
                  <a:pt x="4332168" y="57620"/>
                </a:lnTo>
                <a:lnTo>
                  <a:pt x="4355793" y="51106"/>
                </a:lnTo>
                <a:lnTo>
                  <a:pt x="4378810" y="44373"/>
                </a:lnTo>
                <a:lnTo>
                  <a:pt x="4517634" y="0"/>
                </a:lnTo>
                <a:close/>
              </a:path>
              <a:path extrusionOk="0" h="1677035" w="4518025">
                <a:moveTo>
                  <a:pt x="4278117" y="77666"/>
                </a:moveTo>
                <a:lnTo>
                  <a:pt x="4273350" y="77695"/>
                </a:lnTo>
                <a:lnTo>
                  <a:pt x="4265574" y="78961"/>
                </a:lnTo>
                <a:lnTo>
                  <a:pt x="4281078" y="78961"/>
                </a:lnTo>
                <a:lnTo>
                  <a:pt x="4301356" y="78375"/>
                </a:lnTo>
                <a:lnTo>
                  <a:pt x="4291997" y="77969"/>
                </a:lnTo>
                <a:lnTo>
                  <a:pt x="4284292" y="77745"/>
                </a:lnTo>
                <a:lnTo>
                  <a:pt x="4278117" y="77666"/>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1"/>
          <p:cNvSpPr/>
          <p:nvPr/>
        </p:nvSpPr>
        <p:spPr>
          <a:xfrm>
            <a:off x="0" y="5338617"/>
            <a:ext cx="4358640" cy="1830070"/>
          </a:xfrm>
          <a:custGeom>
            <a:rect b="b" l="l" r="r" t="t"/>
            <a:pathLst>
              <a:path extrusionOk="0" h="1830070" w="4358640">
                <a:moveTo>
                  <a:pt x="1322841" y="695480"/>
                </a:moveTo>
                <a:lnTo>
                  <a:pt x="1308963" y="701217"/>
                </a:lnTo>
                <a:lnTo>
                  <a:pt x="1295118" y="707316"/>
                </a:lnTo>
                <a:lnTo>
                  <a:pt x="1281289" y="713220"/>
                </a:lnTo>
                <a:lnTo>
                  <a:pt x="1267458" y="718368"/>
                </a:lnTo>
                <a:lnTo>
                  <a:pt x="1248053" y="724541"/>
                </a:lnTo>
                <a:lnTo>
                  <a:pt x="1208956" y="736099"/>
                </a:lnTo>
                <a:lnTo>
                  <a:pt x="905462" y="828648"/>
                </a:lnTo>
                <a:lnTo>
                  <a:pt x="356169" y="1003518"/>
                </a:lnTo>
                <a:lnTo>
                  <a:pt x="255137" y="1033234"/>
                </a:lnTo>
                <a:lnTo>
                  <a:pt x="204442" y="1047338"/>
                </a:lnTo>
                <a:lnTo>
                  <a:pt x="164084" y="1057724"/>
                </a:lnTo>
                <a:lnTo>
                  <a:pt x="123569" y="1066894"/>
                </a:lnTo>
                <a:lnTo>
                  <a:pt x="82792" y="1074811"/>
                </a:lnTo>
                <a:lnTo>
                  <a:pt x="41652" y="1081435"/>
                </a:lnTo>
                <a:lnTo>
                  <a:pt x="32218" y="1083252"/>
                </a:lnTo>
                <a:lnTo>
                  <a:pt x="21909" y="1085865"/>
                </a:lnTo>
                <a:lnTo>
                  <a:pt x="0" y="1091890"/>
                </a:lnTo>
                <a:lnTo>
                  <a:pt x="0" y="1829996"/>
                </a:lnTo>
                <a:lnTo>
                  <a:pt x="2704048" y="696066"/>
                </a:lnTo>
                <a:lnTo>
                  <a:pt x="1325311" y="696066"/>
                </a:lnTo>
                <a:lnTo>
                  <a:pt x="1322841" y="695480"/>
                </a:lnTo>
                <a:close/>
              </a:path>
              <a:path extrusionOk="0" h="1830070" w="4358640">
                <a:moveTo>
                  <a:pt x="4358172" y="0"/>
                </a:moveTo>
                <a:lnTo>
                  <a:pt x="4207201" y="29997"/>
                </a:lnTo>
                <a:lnTo>
                  <a:pt x="3303396" y="219796"/>
                </a:lnTo>
                <a:lnTo>
                  <a:pt x="2403289" y="426425"/>
                </a:lnTo>
                <a:lnTo>
                  <a:pt x="1522165" y="645968"/>
                </a:lnTo>
                <a:lnTo>
                  <a:pt x="1478052" y="658056"/>
                </a:lnTo>
                <a:lnTo>
                  <a:pt x="1433835" y="670700"/>
                </a:lnTo>
                <a:lnTo>
                  <a:pt x="1389480" y="682713"/>
                </a:lnTo>
                <a:lnTo>
                  <a:pt x="1344954" y="692905"/>
                </a:lnTo>
                <a:lnTo>
                  <a:pt x="1340444" y="693795"/>
                </a:lnTo>
                <a:lnTo>
                  <a:pt x="1325311" y="696066"/>
                </a:lnTo>
                <a:lnTo>
                  <a:pt x="2704048" y="696066"/>
                </a:lnTo>
                <a:lnTo>
                  <a:pt x="4263083" y="40100"/>
                </a:lnTo>
                <a:lnTo>
                  <a:pt x="4358172"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p:nvPr/>
        </p:nvSpPr>
        <p:spPr>
          <a:xfrm>
            <a:off x="0" y="1629855"/>
            <a:ext cx="5611495" cy="2005964"/>
          </a:xfrm>
          <a:custGeom>
            <a:rect b="b" l="l" r="r" t="t"/>
            <a:pathLst>
              <a:path extrusionOk="0" h="2005964" w="5611495">
                <a:moveTo>
                  <a:pt x="4299152" y="439345"/>
                </a:moveTo>
                <a:lnTo>
                  <a:pt x="4297203" y="440118"/>
                </a:lnTo>
                <a:lnTo>
                  <a:pt x="4248013" y="460950"/>
                </a:lnTo>
                <a:lnTo>
                  <a:pt x="4233506" y="465824"/>
                </a:lnTo>
                <a:lnTo>
                  <a:pt x="4189407" y="479034"/>
                </a:lnTo>
                <a:lnTo>
                  <a:pt x="1289310" y="1399547"/>
                </a:lnTo>
                <a:lnTo>
                  <a:pt x="0" y="1828782"/>
                </a:lnTo>
                <a:lnTo>
                  <a:pt x="0" y="2005459"/>
                </a:lnTo>
                <a:lnTo>
                  <a:pt x="2604500" y="1333801"/>
                </a:lnTo>
                <a:lnTo>
                  <a:pt x="3690004" y="1073859"/>
                </a:lnTo>
                <a:lnTo>
                  <a:pt x="5611084" y="642933"/>
                </a:lnTo>
                <a:lnTo>
                  <a:pt x="5611084" y="445000"/>
                </a:lnTo>
                <a:lnTo>
                  <a:pt x="4286003" y="445000"/>
                </a:lnTo>
                <a:lnTo>
                  <a:pt x="4299152" y="439345"/>
                </a:lnTo>
                <a:close/>
              </a:path>
              <a:path extrusionOk="0" h="2005964" w="5611495">
                <a:moveTo>
                  <a:pt x="5611084" y="0"/>
                </a:moveTo>
                <a:lnTo>
                  <a:pt x="4286003" y="445000"/>
                </a:lnTo>
                <a:lnTo>
                  <a:pt x="5611084" y="445000"/>
                </a:lnTo>
                <a:lnTo>
                  <a:pt x="5611084"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 name="Google Shape;13;p1"/>
          <p:cNvSpPr/>
          <p:nvPr/>
        </p:nvSpPr>
        <p:spPr>
          <a:xfrm>
            <a:off x="1334656" y="2788284"/>
            <a:ext cx="4276725" cy="1609725"/>
          </a:xfrm>
          <a:custGeom>
            <a:rect b="b" l="l" r="r" t="t"/>
            <a:pathLst>
              <a:path extrusionOk="0" h="1609725" w="4276725">
                <a:moveTo>
                  <a:pt x="293539" y="1528859"/>
                </a:moveTo>
                <a:lnTo>
                  <a:pt x="206872" y="1528859"/>
                </a:lnTo>
                <a:lnTo>
                  <a:pt x="207178" y="1529711"/>
                </a:lnTo>
                <a:lnTo>
                  <a:pt x="188263" y="1537690"/>
                </a:lnTo>
                <a:lnTo>
                  <a:pt x="140633" y="1556476"/>
                </a:lnTo>
                <a:lnTo>
                  <a:pt x="0" y="1609416"/>
                </a:lnTo>
                <a:lnTo>
                  <a:pt x="293539" y="1528859"/>
                </a:lnTo>
                <a:close/>
              </a:path>
              <a:path extrusionOk="0" h="1609725" w="4276725">
                <a:moveTo>
                  <a:pt x="4276427" y="0"/>
                </a:moveTo>
                <a:lnTo>
                  <a:pt x="1740670" y="932200"/>
                </a:lnTo>
                <a:lnTo>
                  <a:pt x="187341" y="1535132"/>
                </a:lnTo>
                <a:lnTo>
                  <a:pt x="206872" y="1528859"/>
                </a:lnTo>
                <a:lnTo>
                  <a:pt x="293539" y="1528859"/>
                </a:lnTo>
                <a:lnTo>
                  <a:pt x="1956340" y="1075067"/>
                </a:lnTo>
                <a:lnTo>
                  <a:pt x="2701358" y="885417"/>
                </a:lnTo>
                <a:lnTo>
                  <a:pt x="3238338" y="758804"/>
                </a:lnTo>
                <a:lnTo>
                  <a:pt x="3679410" y="662817"/>
                </a:lnTo>
                <a:lnTo>
                  <a:pt x="4074141" y="584058"/>
                </a:lnTo>
                <a:lnTo>
                  <a:pt x="4276427" y="546724"/>
                </a:lnTo>
                <a:lnTo>
                  <a:pt x="4276427"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 name="Google Shape;14;p1"/>
          <p:cNvSpPr/>
          <p:nvPr/>
        </p:nvSpPr>
        <p:spPr>
          <a:xfrm>
            <a:off x="2958536" y="590543"/>
            <a:ext cx="2653030" cy="812165"/>
          </a:xfrm>
          <a:custGeom>
            <a:rect b="b" l="l" r="r" t="t"/>
            <a:pathLst>
              <a:path extrusionOk="0" h="812165" w="2653029">
                <a:moveTo>
                  <a:pt x="2652558" y="0"/>
                </a:moveTo>
                <a:lnTo>
                  <a:pt x="1741457" y="266433"/>
                </a:lnTo>
                <a:lnTo>
                  <a:pt x="530339" y="639733"/>
                </a:lnTo>
                <a:lnTo>
                  <a:pt x="0" y="812054"/>
                </a:lnTo>
                <a:lnTo>
                  <a:pt x="729692" y="639705"/>
                </a:lnTo>
                <a:lnTo>
                  <a:pt x="1370695" y="495066"/>
                </a:lnTo>
                <a:lnTo>
                  <a:pt x="1670217" y="433392"/>
                </a:lnTo>
                <a:lnTo>
                  <a:pt x="2171054" y="341284"/>
                </a:lnTo>
                <a:lnTo>
                  <a:pt x="2652558" y="259124"/>
                </a:lnTo>
                <a:lnTo>
                  <a:pt x="2652558"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 name="Google Shape;15;p1"/>
          <p:cNvSpPr/>
          <p:nvPr/>
        </p:nvSpPr>
        <p:spPr>
          <a:xfrm>
            <a:off x="0" y="2499658"/>
            <a:ext cx="5555615" cy="1915160"/>
          </a:xfrm>
          <a:custGeom>
            <a:rect b="b" l="l" r="r" t="t"/>
            <a:pathLst>
              <a:path extrusionOk="0" h="1915160" w="5555615">
                <a:moveTo>
                  <a:pt x="5555303" y="0"/>
                </a:moveTo>
                <a:lnTo>
                  <a:pt x="0" y="1272847"/>
                </a:lnTo>
                <a:lnTo>
                  <a:pt x="0" y="1914776"/>
                </a:lnTo>
                <a:lnTo>
                  <a:pt x="1118082" y="1474736"/>
                </a:lnTo>
                <a:lnTo>
                  <a:pt x="1313075" y="1400835"/>
                </a:lnTo>
                <a:lnTo>
                  <a:pt x="1509279" y="1330448"/>
                </a:lnTo>
                <a:lnTo>
                  <a:pt x="3584787" y="631588"/>
                </a:lnTo>
                <a:lnTo>
                  <a:pt x="5555303"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 name="Google Shape;16;p1"/>
          <p:cNvSpPr/>
          <p:nvPr/>
        </p:nvSpPr>
        <p:spPr>
          <a:xfrm>
            <a:off x="0" y="6714026"/>
            <a:ext cx="5611495" cy="4599305"/>
          </a:xfrm>
          <a:custGeom>
            <a:rect b="b" l="l" r="r" t="t"/>
            <a:pathLst>
              <a:path extrusionOk="0" h="4599305" w="5611495">
                <a:moveTo>
                  <a:pt x="2499271" y="554071"/>
                </a:moveTo>
                <a:lnTo>
                  <a:pt x="1263689" y="902335"/>
                </a:lnTo>
                <a:lnTo>
                  <a:pt x="1225701" y="912680"/>
                </a:lnTo>
                <a:lnTo>
                  <a:pt x="1143759" y="936771"/>
                </a:lnTo>
                <a:lnTo>
                  <a:pt x="1102243" y="947868"/>
                </a:lnTo>
                <a:lnTo>
                  <a:pt x="1060797" y="955996"/>
                </a:lnTo>
                <a:lnTo>
                  <a:pt x="1051629" y="957304"/>
                </a:lnTo>
                <a:lnTo>
                  <a:pt x="1048646" y="957649"/>
                </a:lnTo>
                <a:lnTo>
                  <a:pt x="1032668" y="964473"/>
                </a:lnTo>
                <a:lnTo>
                  <a:pt x="964737" y="984414"/>
                </a:lnTo>
                <a:lnTo>
                  <a:pt x="812539" y="1022754"/>
                </a:lnTo>
                <a:lnTo>
                  <a:pt x="718156" y="1044673"/>
                </a:lnTo>
                <a:lnTo>
                  <a:pt x="623402" y="1064930"/>
                </a:lnTo>
                <a:lnTo>
                  <a:pt x="575881" y="1074370"/>
                </a:lnTo>
                <a:lnTo>
                  <a:pt x="524039" y="1084134"/>
                </a:lnTo>
                <a:lnTo>
                  <a:pt x="472063" y="1093394"/>
                </a:lnTo>
                <a:lnTo>
                  <a:pt x="419965" y="1102121"/>
                </a:lnTo>
                <a:lnTo>
                  <a:pt x="367755" y="1110289"/>
                </a:lnTo>
                <a:lnTo>
                  <a:pt x="315442" y="1117869"/>
                </a:lnTo>
                <a:lnTo>
                  <a:pt x="263038" y="1124835"/>
                </a:lnTo>
                <a:lnTo>
                  <a:pt x="210552" y="1131159"/>
                </a:lnTo>
                <a:lnTo>
                  <a:pt x="157995" y="1136813"/>
                </a:lnTo>
                <a:lnTo>
                  <a:pt x="105377" y="1141770"/>
                </a:lnTo>
                <a:lnTo>
                  <a:pt x="52709" y="1146002"/>
                </a:lnTo>
                <a:lnTo>
                  <a:pt x="0" y="1149481"/>
                </a:lnTo>
                <a:lnTo>
                  <a:pt x="0" y="4599108"/>
                </a:lnTo>
                <a:lnTo>
                  <a:pt x="5611094" y="4599108"/>
                </a:lnTo>
                <a:lnTo>
                  <a:pt x="5611094" y="2071257"/>
                </a:lnTo>
                <a:lnTo>
                  <a:pt x="492226" y="2071245"/>
                </a:lnTo>
                <a:lnTo>
                  <a:pt x="444056" y="2063855"/>
                </a:lnTo>
                <a:lnTo>
                  <a:pt x="398169" y="2049299"/>
                </a:lnTo>
                <a:lnTo>
                  <a:pt x="355141" y="2027789"/>
                </a:lnTo>
                <a:lnTo>
                  <a:pt x="315550" y="1999536"/>
                </a:lnTo>
                <a:lnTo>
                  <a:pt x="279975" y="1964753"/>
                </a:lnTo>
                <a:lnTo>
                  <a:pt x="248993" y="1923651"/>
                </a:lnTo>
                <a:lnTo>
                  <a:pt x="229171" y="1885465"/>
                </a:lnTo>
                <a:lnTo>
                  <a:pt x="215860" y="1843485"/>
                </a:lnTo>
                <a:lnTo>
                  <a:pt x="208961" y="1799032"/>
                </a:lnTo>
                <a:lnTo>
                  <a:pt x="208375" y="1753429"/>
                </a:lnTo>
                <a:lnTo>
                  <a:pt x="214001" y="1707996"/>
                </a:lnTo>
                <a:lnTo>
                  <a:pt x="225740" y="1664055"/>
                </a:lnTo>
                <a:lnTo>
                  <a:pt x="243494" y="1622930"/>
                </a:lnTo>
                <a:lnTo>
                  <a:pt x="267161" y="1585941"/>
                </a:lnTo>
                <a:lnTo>
                  <a:pt x="296642" y="1554409"/>
                </a:lnTo>
                <a:lnTo>
                  <a:pt x="335529" y="1521258"/>
                </a:lnTo>
                <a:lnTo>
                  <a:pt x="375123" y="1489297"/>
                </a:lnTo>
                <a:lnTo>
                  <a:pt x="415394" y="1458478"/>
                </a:lnTo>
                <a:lnTo>
                  <a:pt x="456311" y="1428753"/>
                </a:lnTo>
                <a:lnTo>
                  <a:pt x="497844" y="1400074"/>
                </a:lnTo>
                <a:lnTo>
                  <a:pt x="539962" y="1372392"/>
                </a:lnTo>
                <a:lnTo>
                  <a:pt x="582634" y="1345659"/>
                </a:lnTo>
                <a:lnTo>
                  <a:pt x="625829" y="1319827"/>
                </a:lnTo>
                <a:lnTo>
                  <a:pt x="669517" y="1294848"/>
                </a:lnTo>
                <a:lnTo>
                  <a:pt x="713666" y="1270673"/>
                </a:lnTo>
                <a:lnTo>
                  <a:pt x="758247" y="1247255"/>
                </a:lnTo>
                <a:lnTo>
                  <a:pt x="803228" y="1224544"/>
                </a:lnTo>
                <a:lnTo>
                  <a:pt x="848579" y="1202492"/>
                </a:lnTo>
                <a:lnTo>
                  <a:pt x="894268" y="1181052"/>
                </a:lnTo>
                <a:lnTo>
                  <a:pt x="940266" y="1160175"/>
                </a:lnTo>
                <a:lnTo>
                  <a:pt x="986541" y="1139813"/>
                </a:lnTo>
                <a:lnTo>
                  <a:pt x="1033063" y="1119917"/>
                </a:lnTo>
                <a:lnTo>
                  <a:pt x="1126724" y="1081332"/>
                </a:lnTo>
                <a:lnTo>
                  <a:pt x="1268298" y="1025746"/>
                </a:lnTo>
                <a:lnTo>
                  <a:pt x="1403531" y="974368"/>
                </a:lnTo>
                <a:lnTo>
                  <a:pt x="1593286" y="902323"/>
                </a:lnTo>
                <a:lnTo>
                  <a:pt x="1630982" y="887803"/>
                </a:lnTo>
                <a:lnTo>
                  <a:pt x="2499271" y="554071"/>
                </a:lnTo>
                <a:close/>
              </a:path>
              <a:path extrusionOk="0" h="4599305" w="5611495">
                <a:moveTo>
                  <a:pt x="5611094" y="887803"/>
                </a:moveTo>
                <a:lnTo>
                  <a:pt x="5074267" y="887803"/>
                </a:lnTo>
                <a:lnTo>
                  <a:pt x="5110234" y="887839"/>
                </a:lnTo>
                <a:lnTo>
                  <a:pt x="5143733" y="888216"/>
                </a:lnTo>
                <a:lnTo>
                  <a:pt x="5202961" y="890005"/>
                </a:lnTo>
                <a:lnTo>
                  <a:pt x="5251209" y="893196"/>
                </a:lnTo>
                <a:lnTo>
                  <a:pt x="5301382" y="900664"/>
                </a:lnTo>
                <a:lnTo>
                  <a:pt x="5322958" y="915758"/>
                </a:lnTo>
                <a:lnTo>
                  <a:pt x="5319644" y="920469"/>
                </a:lnTo>
                <a:lnTo>
                  <a:pt x="5268780" y="943158"/>
                </a:lnTo>
                <a:lnTo>
                  <a:pt x="5219492" y="956851"/>
                </a:lnTo>
                <a:lnTo>
                  <a:pt x="5153315" y="972144"/>
                </a:lnTo>
                <a:lnTo>
                  <a:pt x="5143921" y="974395"/>
                </a:lnTo>
                <a:lnTo>
                  <a:pt x="1604874" y="1838919"/>
                </a:lnTo>
                <a:lnTo>
                  <a:pt x="593097" y="2063678"/>
                </a:lnTo>
                <a:lnTo>
                  <a:pt x="542098" y="2071257"/>
                </a:lnTo>
                <a:lnTo>
                  <a:pt x="5611094" y="2071257"/>
                </a:lnTo>
                <a:lnTo>
                  <a:pt x="5611094" y="887803"/>
                </a:lnTo>
                <a:close/>
              </a:path>
              <a:path extrusionOk="0" h="4599305" w="5611495">
                <a:moveTo>
                  <a:pt x="5611094" y="0"/>
                </a:moveTo>
                <a:lnTo>
                  <a:pt x="3484037" y="842708"/>
                </a:lnTo>
                <a:lnTo>
                  <a:pt x="3438343" y="863294"/>
                </a:lnTo>
                <a:lnTo>
                  <a:pt x="3392205" y="883140"/>
                </a:lnTo>
                <a:lnTo>
                  <a:pt x="3345686" y="902335"/>
                </a:lnTo>
                <a:lnTo>
                  <a:pt x="3298848" y="920969"/>
                </a:lnTo>
                <a:lnTo>
                  <a:pt x="3251753" y="939130"/>
                </a:lnTo>
                <a:lnTo>
                  <a:pt x="3157046" y="974395"/>
                </a:lnTo>
                <a:lnTo>
                  <a:pt x="2967316" y="1043204"/>
                </a:lnTo>
                <a:lnTo>
                  <a:pt x="2983093" y="1043612"/>
                </a:lnTo>
                <a:lnTo>
                  <a:pt x="3005824" y="1043087"/>
                </a:lnTo>
                <a:lnTo>
                  <a:pt x="3034970" y="1041698"/>
                </a:lnTo>
                <a:lnTo>
                  <a:pt x="3110352" y="1036608"/>
                </a:lnTo>
                <a:lnTo>
                  <a:pt x="4174797" y="936394"/>
                </a:lnTo>
                <a:lnTo>
                  <a:pt x="4483817" y="912858"/>
                </a:lnTo>
                <a:lnTo>
                  <a:pt x="4708784" y="899427"/>
                </a:lnTo>
                <a:lnTo>
                  <a:pt x="4860652" y="892633"/>
                </a:lnTo>
                <a:lnTo>
                  <a:pt x="4995300" y="888743"/>
                </a:lnTo>
                <a:lnTo>
                  <a:pt x="5074267" y="887803"/>
                </a:lnTo>
                <a:lnTo>
                  <a:pt x="5611094" y="887803"/>
                </a:lnTo>
                <a:lnTo>
                  <a:pt x="5611094"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 name="Google Shape;17;p1"/>
          <p:cNvSpPr/>
          <p:nvPr/>
        </p:nvSpPr>
        <p:spPr>
          <a:xfrm>
            <a:off x="2967379" y="5451811"/>
            <a:ext cx="2644140" cy="1127760"/>
          </a:xfrm>
          <a:custGeom>
            <a:rect b="b" l="l" r="r" t="t"/>
            <a:pathLst>
              <a:path extrusionOk="0" h="1127759" w="2644140">
                <a:moveTo>
                  <a:pt x="2643704" y="0"/>
                </a:moveTo>
                <a:lnTo>
                  <a:pt x="2003377" y="284119"/>
                </a:lnTo>
                <a:lnTo>
                  <a:pt x="0" y="1127535"/>
                </a:lnTo>
                <a:lnTo>
                  <a:pt x="969517" y="880456"/>
                </a:lnTo>
                <a:lnTo>
                  <a:pt x="2199711" y="593585"/>
                </a:lnTo>
                <a:lnTo>
                  <a:pt x="2643704" y="495475"/>
                </a:lnTo>
                <a:lnTo>
                  <a:pt x="2643704"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 name="Google Shape;18;p1"/>
          <p:cNvSpPr/>
          <p:nvPr/>
        </p:nvSpPr>
        <p:spPr>
          <a:xfrm>
            <a:off x="5533410" y="41"/>
            <a:ext cx="78105" cy="17780"/>
          </a:xfrm>
          <a:custGeom>
            <a:rect b="b" l="l" r="r" t="t"/>
            <a:pathLst>
              <a:path extrusionOk="0" h="17780" w="78104">
                <a:moveTo>
                  <a:pt x="77674" y="0"/>
                </a:moveTo>
                <a:lnTo>
                  <a:pt x="73645" y="0"/>
                </a:lnTo>
                <a:lnTo>
                  <a:pt x="0" y="17477"/>
                </a:lnTo>
                <a:lnTo>
                  <a:pt x="77674" y="4500"/>
                </a:lnTo>
                <a:lnTo>
                  <a:pt x="77674" y="0"/>
                </a:lnTo>
                <a:close/>
              </a:path>
            </a:pathLst>
          </a:custGeom>
          <a:solidFill>
            <a:srgbClr val="221F1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 name="Google Shape;19;p1"/>
          <p:cNvSpPr txBox="1"/>
          <p:nvPr>
            <p:ph type="title"/>
          </p:nvPr>
        </p:nvSpPr>
        <p:spPr>
          <a:xfrm>
            <a:off x="1005205" y="452628"/>
            <a:ext cx="18093690" cy="181051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1"/>
          <p:cNvSpPr txBox="1"/>
          <p:nvPr>
            <p:ph idx="1" type="body"/>
          </p:nvPr>
        </p:nvSpPr>
        <p:spPr>
          <a:xfrm>
            <a:off x="1005205" y="2602611"/>
            <a:ext cx="18093690" cy="746836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21" name="Google Shape;21;p1"/>
          <p:cNvSpPr txBox="1"/>
          <p:nvPr>
            <p:ph idx="11" type="ftr"/>
          </p:nvPr>
        </p:nvSpPr>
        <p:spPr>
          <a:xfrm>
            <a:off x="6835394" y="10523601"/>
            <a:ext cx="6433312" cy="56578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1"/>
          <p:cNvSpPr txBox="1"/>
          <p:nvPr>
            <p:ph idx="10" type="dt"/>
          </p:nvPr>
        </p:nvSpPr>
        <p:spPr>
          <a:xfrm>
            <a:off x="1005205" y="10523601"/>
            <a:ext cx="4623943" cy="56578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1"/>
          <p:cNvSpPr txBox="1"/>
          <p:nvPr>
            <p:ph idx="12" type="sldNum"/>
          </p:nvPr>
        </p:nvSpPr>
        <p:spPr>
          <a:xfrm>
            <a:off x="14474953" y="10523601"/>
            <a:ext cx="4623943" cy="56578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7.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hyperlink" Target="https://spacy.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47.png"/><Relationship Id="rId6"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47.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ieeexplore.ieee.org/author/37085409992" TargetMode="External"/><Relationship Id="rId10" Type="http://schemas.openxmlformats.org/officeDocument/2006/relationships/hyperlink" Target="https://ieeexplore.ieee.org/author/38485572700" TargetMode="External"/><Relationship Id="rId9" Type="http://schemas.openxmlformats.org/officeDocument/2006/relationships/hyperlink" Target="https://ieeexplore.ieee.org/author/37086833108" TargetMode="External"/><Relationship Id="rId5" Type="http://schemas.openxmlformats.org/officeDocument/2006/relationships/hyperlink" Target="https://ieeexplore.ieee.org/author/37085519586" TargetMode="External"/><Relationship Id="rId6" Type="http://schemas.openxmlformats.org/officeDocument/2006/relationships/hyperlink" Target="https://ieeexplore.ieee.org/author/37086327639" TargetMode="External"/><Relationship Id="rId7" Type="http://schemas.openxmlformats.org/officeDocument/2006/relationships/hyperlink" Target="https://ieeexplore.ieee.org/author/37086366391" TargetMode="External"/><Relationship Id="rId8" Type="http://schemas.openxmlformats.org/officeDocument/2006/relationships/hyperlink" Target="https://ieeexplore.ieee.org/author/37086833640" TargetMode="External"/></Relationships>
</file>

<file path=ppt/slides/_rels/slide8.xml.rels><?xml version="1.0" encoding="UTF-8" standalone="yes"?><Relationships xmlns="http://schemas.openxmlformats.org/package/2006/relationships"><Relationship Id="rId11" Type="http://schemas.openxmlformats.org/officeDocument/2006/relationships/hyperlink" Target="https://ieeexplore.ieee.org/author/37298872200" TargetMode="External"/><Relationship Id="rId10" Type="http://schemas.openxmlformats.org/officeDocument/2006/relationships/hyperlink" Target="https://ieeexplore.ieee.org/author/37277426500" TargetMode="External"/><Relationship Id="rId13" Type="http://schemas.openxmlformats.org/officeDocument/2006/relationships/hyperlink" Target="https://ieeexplore.ieee.org/author/37087014162" TargetMode="External"/><Relationship Id="rId12" Type="http://schemas.openxmlformats.org/officeDocument/2006/relationships/hyperlink" Target="https://ieeexplore.ieee.org/author/37087016567"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ieeexplore.ieee.org/author/37086337137" TargetMode="External"/><Relationship Id="rId9" Type="http://schemas.openxmlformats.org/officeDocument/2006/relationships/hyperlink" Target="https://ieeexplore.ieee.org/author/38064975000" TargetMode="External"/><Relationship Id="rId14" Type="http://schemas.openxmlformats.org/officeDocument/2006/relationships/hyperlink" Target="https://ieeexplore.ieee.org/author/37087014415" TargetMode="External"/><Relationship Id="rId5" Type="http://schemas.openxmlformats.org/officeDocument/2006/relationships/hyperlink" Target="https://ieeexplore.ieee.org/author/37086339032" TargetMode="External"/><Relationship Id="rId6" Type="http://schemas.openxmlformats.org/officeDocument/2006/relationships/hyperlink" Target="https://ieeexplore.ieee.org/author/37086343030" TargetMode="External"/><Relationship Id="rId7" Type="http://schemas.openxmlformats.org/officeDocument/2006/relationships/hyperlink" Target="https://ieeexplore.ieee.org/author/37086339085" TargetMode="External"/><Relationship Id="rId8" Type="http://schemas.openxmlformats.org/officeDocument/2006/relationships/hyperlink" Target="https://ieeexplore.ieee.org/author/3708633838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3">
            <a:alphaModFix/>
          </a:blip>
          <a:srcRect b="0" l="0" r="0" t="0"/>
          <a:stretch/>
        </p:blipFill>
        <p:spPr>
          <a:xfrm>
            <a:off x="0" y="1283"/>
            <a:ext cx="20101818" cy="11311852"/>
          </a:xfrm>
          <a:prstGeom prst="rect">
            <a:avLst/>
          </a:prstGeom>
          <a:noFill/>
          <a:ln>
            <a:noFill/>
          </a:ln>
        </p:spPr>
      </p:pic>
      <p:pic>
        <p:nvPicPr>
          <p:cNvPr id="57" name="Google Shape;57;p7"/>
          <p:cNvPicPr preferRelativeResize="0"/>
          <p:nvPr/>
        </p:nvPicPr>
        <p:blipFill rotWithShape="1">
          <a:blip r:embed="rId4">
            <a:alphaModFix/>
          </a:blip>
          <a:srcRect b="0" l="0" r="0" t="0"/>
          <a:stretch/>
        </p:blipFill>
        <p:spPr>
          <a:xfrm>
            <a:off x="-3892" y="-4946"/>
            <a:ext cx="5611926" cy="11318082"/>
          </a:xfrm>
          <a:prstGeom prst="rect">
            <a:avLst/>
          </a:prstGeom>
          <a:noFill/>
          <a:ln>
            <a:noFill/>
          </a:ln>
        </p:spPr>
      </p:pic>
      <p:pic>
        <p:nvPicPr>
          <p:cNvPr id="58" name="Google Shape;58;p7"/>
          <p:cNvPicPr preferRelativeResize="0"/>
          <p:nvPr/>
        </p:nvPicPr>
        <p:blipFill rotWithShape="1">
          <a:blip r:embed="rId5">
            <a:alphaModFix/>
          </a:blip>
          <a:srcRect b="0" l="0" r="0" t="0"/>
          <a:stretch/>
        </p:blipFill>
        <p:spPr>
          <a:xfrm>
            <a:off x="949654" y="0"/>
            <a:ext cx="8137518" cy="11313135"/>
          </a:xfrm>
          <a:prstGeom prst="rect">
            <a:avLst/>
          </a:prstGeom>
          <a:noFill/>
          <a:ln>
            <a:noFill/>
          </a:ln>
        </p:spPr>
      </p:pic>
      <p:sp>
        <p:nvSpPr>
          <p:cNvPr id="59" name="Google Shape;59;p7"/>
          <p:cNvSpPr txBox="1"/>
          <p:nvPr>
            <p:ph type="ctrTitle"/>
          </p:nvPr>
        </p:nvSpPr>
        <p:spPr>
          <a:xfrm>
            <a:off x="2804550" y="3243375"/>
            <a:ext cx="16412700" cy="2585100"/>
          </a:xfrm>
          <a:prstGeom prst="rect">
            <a:avLst/>
          </a:prstGeom>
          <a:noFill/>
          <a:ln>
            <a:noFill/>
          </a:ln>
        </p:spPr>
        <p:txBody>
          <a:bodyPr anchorCtr="0" anchor="t" bIns="0" lIns="0" spcFirstLastPara="1" rIns="0" wrap="square" tIns="13950">
            <a:noAutofit/>
          </a:bodyPr>
          <a:lstStyle/>
          <a:p>
            <a:pPr indent="0" lvl="0" marL="0" rtl="0" algn="l">
              <a:lnSpc>
                <a:spcPct val="100000"/>
              </a:lnSpc>
              <a:spcBef>
                <a:spcPts val="0"/>
              </a:spcBef>
              <a:spcAft>
                <a:spcPts val="0"/>
              </a:spcAft>
              <a:buSzPts val="1400"/>
              <a:buNone/>
            </a:pPr>
            <a:r>
              <a:rPr lang="en-US" sz="6000"/>
              <a:t>                             </a:t>
            </a:r>
            <a:r>
              <a:rPr lang="en-US" sz="7200">
                <a:latin typeface="Amatic SC"/>
                <a:ea typeface="Amatic SC"/>
                <a:cs typeface="Amatic SC"/>
                <a:sym typeface="Amatic SC"/>
              </a:rPr>
              <a:t>Chatbot Using Deep Learning</a:t>
            </a:r>
            <a:endParaRPr sz="7200">
              <a:latin typeface="Amatic SC"/>
              <a:ea typeface="Amatic SC"/>
              <a:cs typeface="Amatic SC"/>
              <a:sym typeface="Amatic SC"/>
            </a:endParaRPr>
          </a:p>
        </p:txBody>
      </p:sp>
      <p:sp>
        <p:nvSpPr>
          <p:cNvPr id="60" name="Google Shape;60;p7"/>
          <p:cNvSpPr txBox="1"/>
          <p:nvPr/>
        </p:nvSpPr>
        <p:spPr>
          <a:xfrm>
            <a:off x="10470107" y="5155181"/>
            <a:ext cx="5892165" cy="889000"/>
          </a:xfrm>
          <a:prstGeom prst="rect">
            <a:avLst/>
          </a:prstGeom>
          <a:noFill/>
          <a:ln>
            <a:noFill/>
          </a:ln>
        </p:spPr>
        <p:txBody>
          <a:bodyPr anchorCtr="0" anchor="t" bIns="0" lIns="0" spcFirstLastPara="1" rIns="0" wrap="square" tIns="14600">
            <a:noAutofit/>
          </a:bodyPr>
          <a:lstStyle/>
          <a:p>
            <a:pPr indent="0" lvl="0" marL="12700" marR="0" rtl="0" algn="l">
              <a:lnSpc>
                <a:spcPct val="100000"/>
              </a:lnSpc>
              <a:spcBef>
                <a:spcPts val="0"/>
              </a:spcBef>
              <a:spcAft>
                <a:spcPts val="0"/>
              </a:spcAft>
              <a:buClr>
                <a:srgbClr val="000000"/>
              </a:buClr>
              <a:buSzPts val="5650"/>
              <a:buFont typeface="Arial"/>
              <a:buNone/>
            </a:pPr>
            <a:r>
              <a:t/>
            </a:r>
            <a:endParaRPr b="0" i="0" sz="5650" u="none" cap="none" strike="noStrike">
              <a:solidFill>
                <a:schemeClr val="dk1"/>
              </a:solidFill>
              <a:latin typeface="Verdana"/>
              <a:ea typeface="Verdana"/>
              <a:cs typeface="Verdana"/>
              <a:sym typeface="Verdana"/>
            </a:endParaRPr>
          </a:p>
        </p:txBody>
      </p:sp>
      <p:grpSp>
        <p:nvGrpSpPr>
          <p:cNvPr id="61" name="Google Shape;61;p7"/>
          <p:cNvGrpSpPr/>
          <p:nvPr/>
        </p:nvGrpSpPr>
        <p:grpSpPr>
          <a:xfrm>
            <a:off x="8909377" y="8309109"/>
            <a:ext cx="9209613" cy="2994102"/>
            <a:chOff x="8909377" y="8309109"/>
            <a:chExt cx="9209613" cy="2994102"/>
          </a:xfrm>
        </p:grpSpPr>
        <p:sp>
          <p:nvSpPr>
            <p:cNvPr id="62" name="Google Shape;62;p7"/>
            <p:cNvSpPr/>
            <p:nvPr/>
          </p:nvSpPr>
          <p:spPr>
            <a:xfrm>
              <a:off x="16902467" y="8808868"/>
              <a:ext cx="971891" cy="606126"/>
            </a:xfrm>
            <a:custGeom>
              <a:rect b="b" l="l" r="r" t="t"/>
              <a:pathLst>
                <a:path extrusionOk="0" h="606125" w="971891">
                  <a:moveTo>
                    <a:pt x="971633" y="307639"/>
                  </a:moveTo>
                  <a:cubicBezTo>
                    <a:pt x="964945" y="300428"/>
                    <a:pt x="952822" y="297502"/>
                    <a:pt x="943521" y="306281"/>
                  </a:cubicBezTo>
                  <a:cubicBezTo>
                    <a:pt x="923143" y="325301"/>
                    <a:pt x="896494" y="335751"/>
                    <a:pt x="870681" y="345783"/>
                  </a:cubicBezTo>
                  <a:cubicBezTo>
                    <a:pt x="865770" y="347664"/>
                    <a:pt x="860753" y="349650"/>
                    <a:pt x="855737" y="351740"/>
                  </a:cubicBezTo>
                  <a:cubicBezTo>
                    <a:pt x="847377" y="277646"/>
                    <a:pt x="817698" y="195401"/>
                    <a:pt x="767118" y="106573"/>
                  </a:cubicBezTo>
                  <a:cubicBezTo>
                    <a:pt x="819892" y="90897"/>
                    <a:pt x="870577" y="68847"/>
                    <a:pt x="917918" y="40526"/>
                  </a:cubicBezTo>
                  <a:cubicBezTo>
                    <a:pt x="923979" y="36868"/>
                    <a:pt x="927427" y="30911"/>
                    <a:pt x="927323" y="24223"/>
                  </a:cubicBezTo>
                  <a:cubicBezTo>
                    <a:pt x="927219" y="16908"/>
                    <a:pt x="922934" y="9697"/>
                    <a:pt x="916559" y="6144"/>
                  </a:cubicBezTo>
                  <a:cubicBezTo>
                    <a:pt x="910811" y="2904"/>
                    <a:pt x="904018" y="3113"/>
                    <a:pt x="897957" y="6771"/>
                  </a:cubicBezTo>
                  <a:cubicBezTo>
                    <a:pt x="847795" y="36659"/>
                    <a:pt x="796066" y="58501"/>
                    <a:pt x="739738" y="73654"/>
                  </a:cubicBezTo>
                  <a:cubicBezTo>
                    <a:pt x="735244" y="74908"/>
                    <a:pt x="731691" y="77416"/>
                    <a:pt x="729183" y="80865"/>
                  </a:cubicBezTo>
                  <a:cubicBezTo>
                    <a:pt x="729078" y="80865"/>
                    <a:pt x="728973" y="80969"/>
                    <a:pt x="728973" y="80969"/>
                  </a:cubicBezTo>
                  <a:cubicBezTo>
                    <a:pt x="720718" y="85881"/>
                    <a:pt x="715597" y="96540"/>
                    <a:pt x="721972" y="107200"/>
                  </a:cubicBezTo>
                  <a:cubicBezTo>
                    <a:pt x="723330" y="109499"/>
                    <a:pt x="724584" y="111693"/>
                    <a:pt x="725838" y="113992"/>
                  </a:cubicBezTo>
                  <a:cubicBezTo>
                    <a:pt x="715179" y="116292"/>
                    <a:pt x="704624" y="117650"/>
                    <a:pt x="693651" y="117964"/>
                  </a:cubicBezTo>
                  <a:cubicBezTo>
                    <a:pt x="692188" y="117441"/>
                    <a:pt x="690620" y="117128"/>
                    <a:pt x="688844" y="116919"/>
                  </a:cubicBezTo>
                  <a:cubicBezTo>
                    <a:pt x="668465" y="114829"/>
                    <a:pt x="651117" y="106886"/>
                    <a:pt x="632829" y="98421"/>
                  </a:cubicBezTo>
                  <a:cubicBezTo>
                    <a:pt x="621125" y="93092"/>
                    <a:pt x="609107" y="87553"/>
                    <a:pt x="596149" y="83686"/>
                  </a:cubicBezTo>
                  <a:cubicBezTo>
                    <a:pt x="570545" y="75953"/>
                    <a:pt x="540657" y="79715"/>
                    <a:pt x="514112" y="93823"/>
                  </a:cubicBezTo>
                  <a:cubicBezTo>
                    <a:pt x="489867" y="106677"/>
                    <a:pt x="464995" y="119845"/>
                    <a:pt x="438242" y="131445"/>
                  </a:cubicBezTo>
                  <a:cubicBezTo>
                    <a:pt x="418282" y="129459"/>
                    <a:pt x="397799" y="129877"/>
                    <a:pt x="377839" y="130504"/>
                  </a:cubicBezTo>
                  <a:cubicBezTo>
                    <a:pt x="353071" y="131236"/>
                    <a:pt x="327677" y="131863"/>
                    <a:pt x="303431" y="127578"/>
                  </a:cubicBezTo>
                  <a:cubicBezTo>
                    <a:pt x="306149" y="117859"/>
                    <a:pt x="308343" y="109081"/>
                    <a:pt x="310224" y="101556"/>
                  </a:cubicBezTo>
                  <a:cubicBezTo>
                    <a:pt x="312001" y="94032"/>
                    <a:pt x="309388" y="83686"/>
                    <a:pt x="300923" y="79401"/>
                  </a:cubicBezTo>
                  <a:cubicBezTo>
                    <a:pt x="249716" y="53380"/>
                    <a:pt x="197673" y="27358"/>
                    <a:pt x="146256" y="2173"/>
                  </a:cubicBezTo>
                  <a:cubicBezTo>
                    <a:pt x="134447" y="-3575"/>
                    <a:pt x="123370" y="2904"/>
                    <a:pt x="118876" y="11996"/>
                  </a:cubicBezTo>
                  <a:cubicBezTo>
                    <a:pt x="115010" y="19834"/>
                    <a:pt x="115950" y="30807"/>
                    <a:pt x="127028" y="36346"/>
                  </a:cubicBezTo>
                  <a:cubicBezTo>
                    <a:pt x="174160" y="59441"/>
                    <a:pt x="221604" y="83164"/>
                    <a:pt x="268422" y="106886"/>
                  </a:cubicBezTo>
                  <a:cubicBezTo>
                    <a:pt x="251284" y="172097"/>
                    <a:pt x="208646" y="295099"/>
                    <a:pt x="121907" y="354666"/>
                  </a:cubicBezTo>
                  <a:cubicBezTo>
                    <a:pt x="90869" y="321329"/>
                    <a:pt x="63071" y="293531"/>
                    <a:pt x="29003" y="270331"/>
                  </a:cubicBezTo>
                  <a:cubicBezTo>
                    <a:pt x="23360" y="266464"/>
                    <a:pt x="17089" y="265837"/>
                    <a:pt x="11446" y="268555"/>
                  </a:cubicBezTo>
                  <a:cubicBezTo>
                    <a:pt x="5071" y="271690"/>
                    <a:pt x="577" y="278482"/>
                    <a:pt x="55" y="286111"/>
                  </a:cubicBezTo>
                  <a:cubicBezTo>
                    <a:pt x="-468" y="293322"/>
                    <a:pt x="2772" y="299801"/>
                    <a:pt x="8833" y="303877"/>
                  </a:cubicBezTo>
                  <a:cubicBezTo>
                    <a:pt x="44469" y="328018"/>
                    <a:pt x="74044" y="360310"/>
                    <a:pt x="102678" y="391452"/>
                  </a:cubicBezTo>
                  <a:lnTo>
                    <a:pt x="105186" y="394169"/>
                  </a:lnTo>
                  <a:cubicBezTo>
                    <a:pt x="109262" y="398558"/>
                    <a:pt x="113965" y="400439"/>
                    <a:pt x="118354" y="400439"/>
                  </a:cubicBezTo>
                  <a:cubicBezTo>
                    <a:pt x="122430" y="400439"/>
                    <a:pt x="126401" y="398872"/>
                    <a:pt x="129641" y="396468"/>
                  </a:cubicBezTo>
                  <a:cubicBezTo>
                    <a:pt x="144062" y="388003"/>
                    <a:pt x="157543" y="378075"/>
                    <a:pt x="169979" y="367102"/>
                  </a:cubicBezTo>
                  <a:cubicBezTo>
                    <a:pt x="174264" y="371700"/>
                    <a:pt x="178235" y="376926"/>
                    <a:pt x="182102" y="382151"/>
                  </a:cubicBezTo>
                  <a:cubicBezTo>
                    <a:pt x="179489" y="384868"/>
                    <a:pt x="177190" y="387690"/>
                    <a:pt x="175518" y="390720"/>
                  </a:cubicBezTo>
                  <a:cubicBezTo>
                    <a:pt x="174891" y="391870"/>
                    <a:pt x="174473" y="393124"/>
                    <a:pt x="174055" y="394273"/>
                  </a:cubicBezTo>
                  <a:cubicBezTo>
                    <a:pt x="166008" y="406082"/>
                    <a:pt x="164336" y="419145"/>
                    <a:pt x="169874" y="432627"/>
                  </a:cubicBezTo>
                  <a:cubicBezTo>
                    <a:pt x="176668" y="449243"/>
                    <a:pt x="192448" y="463873"/>
                    <a:pt x="216484" y="476309"/>
                  </a:cubicBezTo>
                  <a:cubicBezTo>
                    <a:pt x="217006" y="480176"/>
                    <a:pt x="217842" y="484147"/>
                    <a:pt x="219201" y="488223"/>
                  </a:cubicBezTo>
                  <a:cubicBezTo>
                    <a:pt x="219409" y="491463"/>
                    <a:pt x="220560" y="494807"/>
                    <a:pt x="222649" y="497837"/>
                  </a:cubicBezTo>
                  <a:lnTo>
                    <a:pt x="222963" y="497628"/>
                  </a:lnTo>
                  <a:cubicBezTo>
                    <a:pt x="222963" y="497628"/>
                    <a:pt x="222963" y="497628"/>
                    <a:pt x="222963" y="497733"/>
                  </a:cubicBezTo>
                  <a:lnTo>
                    <a:pt x="222649" y="497942"/>
                  </a:lnTo>
                  <a:cubicBezTo>
                    <a:pt x="223068" y="498464"/>
                    <a:pt x="223485" y="498987"/>
                    <a:pt x="223799" y="499614"/>
                  </a:cubicBezTo>
                  <a:cubicBezTo>
                    <a:pt x="224739" y="501495"/>
                    <a:pt x="225889" y="502958"/>
                    <a:pt x="227143" y="504317"/>
                  </a:cubicBezTo>
                  <a:cubicBezTo>
                    <a:pt x="237594" y="518738"/>
                    <a:pt x="249925" y="533369"/>
                    <a:pt x="268422" y="537758"/>
                  </a:cubicBezTo>
                  <a:cubicBezTo>
                    <a:pt x="272080" y="538594"/>
                    <a:pt x="275738" y="539012"/>
                    <a:pt x="279500" y="539012"/>
                  </a:cubicBezTo>
                  <a:cubicBezTo>
                    <a:pt x="283053" y="539012"/>
                    <a:pt x="286710" y="538594"/>
                    <a:pt x="290473" y="537758"/>
                  </a:cubicBezTo>
                  <a:cubicBezTo>
                    <a:pt x="307820" y="556987"/>
                    <a:pt x="337395" y="583740"/>
                    <a:pt x="368642" y="584785"/>
                  </a:cubicBezTo>
                  <a:cubicBezTo>
                    <a:pt x="369060" y="584785"/>
                    <a:pt x="369582" y="584785"/>
                    <a:pt x="370001" y="584785"/>
                  </a:cubicBezTo>
                  <a:cubicBezTo>
                    <a:pt x="371359" y="584785"/>
                    <a:pt x="372718" y="584681"/>
                    <a:pt x="374077" y="584576"/>
                  </a:cubicBezTo>
                  <a:cubicBezTo>
                    <a:pt x="388602" y="600461"/>
                    <a:pt x="406264" y="610389"/>
                    <a:pt x="422985" y="611225"/>
                  </a:cubicBezTo>
                  <a:cubicBezTo>
                    <a:pt x="423820" y="611225"/>
                    <a:pt x="424656" y="611329"/>
                    <a:pt x="425493" y="611329"/>
                  </a:cubicBezTo>
                  <a:cubicBezTo>
                    <a:pt x="435838" y="611329"/>
                    <a:pt x="445557" y="607881"/>
                    <a:pt x="454231" y="601297"/>
                  </a:cubicBezTo>
                  <a:cubicBezTo>
                    <a:pt x="454963" y="601610"/>
                    <a:pt x="455590" y="601819"/>
                    <a:pt x="456322" y="602028"/>
                  </a:cubicBezTo>
                  <a:cubicBezTo>
                    <a:pt x="473251" y="608508"/>
                    <a:pt x="490599" y="615196"/>
                    <a:pt x="509096" y="615196"/>
                  </a:cubicBezTo>
                  <a:cubicBezTo>
                    <a:pt x="513276" y="615196"/>
                    <a:pt x="517561" y="614882"/>
                    <a:pt x="521950" y="614046"/>
                  </a:cubicBezTo>
                  <a:cubicBezTo>
                    <a:pt x="541388" y="610598"/>
                    <a:pt x="556646" y="598998"/>
                    <a:pt x="564274" y="582800"/>
                  </a:cubicBezTo>
                  <a:cubicBezTo>
                    <a:pt x="572635" y="585308"/>
                    <a:pt x="581204" y="586771"/>
                    <a:pt x="590192" y="586771"/>
                  </a:cubicBezTo>
                  <a:cubicBezTo>
                    <a:pt x="594895" y="586771"/>
                    <a:pt x="599701" y="586353"/>
                    <a:pt x="604613" y="585517"/>
                  </a:cubicBezTo>
                  <a:cubicBezTo>
                    <a:pt x="632621" y="580605"/>
                    <a:pt x="653835" y="562108"/>
                    <a:pt x="662195" y="537863"/>
                  </a:cubicBezTo>
                  <a:cubicBezTo>
                    <a:pt x="666584" y="538803"/>
                    <a:pt x="670973" y="539326"/>
                    <a:pt x="675572" y="539326"/>
                  </a:cubicBezTo>
                  <a:cubicBezTo>
                    <a:pt x="678080" y="539326"/>
                    <a:pt x="680692" y="539221"/>
                    <a:pt x="683305" y="538803"/>
                  </a:cubicBezTo>
                  <a:cubicBezTo>
                    <a:pt x="702639" y="536400"/>
                    <a:pt x="719254" y="526681"/>
                    <a:pt x="730019" y="511318"/>
                  </a:cubicBezTo>
                  <a:cubicBezTo>
                    <a:pt x="736289" y="502436"/>
                    <a:pt x="740365" y="491985"/>
                    <a:pt x="742141" y="481012"/>
                  </a:cubicBezTo>
                  <a:cubicBezTo>
                    <a:pt x="750606" y="483207"/>
                    <a:pt x="758653" y="484252"/>
                    <a:pt x="766282" y="484252"/>
                  </a:cubicBezTo>
                  <a:cubicBezTo>
                    <a:pt x="775792" y="484252"/>
                    <a:pt x="784570" y="482580"/>
                    <a:pt x="792930" y="479236"/>
                  </a:cubicBezTo>
                  <a:cubicBezTo>
                    <a:pt x="811532" y="471711"/>
                    <a:pt x="823132" y="460425"/>
                    <a:pt x="827521" y="445481"/>
                  </a:cubicBezTo>
                  <a:cubicBezTo>
                    <a:pt x="831179" y="433149"/>
                    <a:pt x="829507" y="418414"/>
                    <a:pt x="823132" y="401589"/>
                  </a:cubicBezTo>
                  <a:cubicBezTo>
                    <a:pt x="826685" y="403783"/>
                    <a:pt x="830552" y="405142"/>
                    <a:pt x="834732" y="405142"/>
                  </a:cubicBezTo>
                  <a:cubicBezTo>
                    <a:pt x="834836" y="405142"/>
                    <a:pt x="834941" y="405142"/>
                    <a:pt x="835046" y="405142"/>
                  </a:cubicBezTo>
                  <a:cubicBezTo>
                    <a:pt x="841211" y="405142"/>
                    <a:pt x="846332" y="403156"/>
                    <a:pt x="849990" y="399081"/>
                  </a:cubicBezTo>
                  <a:cubicBezTo>
                    <a:pt x="851034" y="397931"/>
                    <a:pt x="851975" y="396677"/>
                    <a:pt x="852707" y="395318"/>
                  </a:cubicBezTo>
                  <a:cubicBezTo>
                    <a:pt x="853020" y="395214"/>
                    <a:pt x="853334" y="395110"/>
                    <a:pt x="853752" y="395005"/>
                  </a:cubicBezTo>
                  <a:lnTo>
                    <a:pt x="853752" y="395005"/>
                  </a:lnTo>
                  <a:cubicBezTo>
                    <a:pt x="865456" y="389362"/>
                    <a:pt x="877684" y="384450"/>
                    <a:pt x="889492" y="379643"/>
                  </a:cubicBezTo>
                  <a:cubicBezTo>
                    <a:pt x="917708" y="368252"/>
                    <a:pt x="946969" y="356443"/>
                    <a:pt x="970797" y="334183"/>
                  </a:cubicBezTo>
                  <a:cubicBezTo>
                    <a:pt x="979889" y="325928"/>
                    <a:pt x="978008" y="314537"/>
                    <a:pt x="971633" y="307639"/>
                  </a:cubicBezTo>
                  <a:close/>
                  <a:moveTo>
                    <a:pt x="240206" y="422908"/>
                  </a:moveTo>
                  <a:cubicBezTo>
                    <a:pt x="235085" y="427506"/>
                    <a:pt x="230801" y="432209"/>
                    <a:pt x="227247" y="437016"/>
                  </a:cubicBezTo>
                  <a:cubicBezTo>
                    <a:pt x="222545" y="434090"/>
                    <a:pt x="217947" y="430850"/>
                    <a:pt x="213766" y="426879"/>
                  </a:cubicBezTo>
                  <a:lnTo>
                    <a:pt x="212722" y="425938"/>
                  </a:lnTo>
                  <a:cubicBezTo>
                    <a:pt x="209900" y="423326"/>
                    <a:pt x="205406" y="419041"/>
                    <a:pt x="205615" y="415906"/>
                  </a:cubicBezTo>
                  <a:lnTo>
                    <a:pt x="205824" y="416219"/>
                  </a:lnTo>
                  <a:lnTo>
                    <a:pt x="207183" y="414025"/>
                  </a:lnTo>
                  <a:cubicBezTo>
                    <a:pt x="207496" y="413607"/>
                    <a:pt x="207810" y="413084"/>
                    <a:pt x="208123" y="412666"/>
                  </a:cubicBezTo>
                  <a:cubicBezTo>
                    <a:pt x="210631" y="410576"/>
                    <a:pt x="214498" y="408486"/>
                    <a:pt x="216484" y="407441"/>
                  </a:cubicBezTo>
                  <a:cubicBezTo>
                    <a:pt x="217424" y="406918"/>
                    <a:pt x="218260" y="406500"/>
                    <a:pt x="218992" y="406082"/>
                  </a:cubicBezTo>
                  <a:cubicBezTo>
                    <a:pt x="222545" y="403992"/>
                    <a:pt x="225158" y="401066"/>
                    <a:pt x="226725" y="397722"/>
                  </a:cubicBezTo>
                  <a:lnTo>
                    <a:pt x="251179" y="379120"/>
                  </a:lnTo>
                  <a:cubicBezTo>
                    <a:pt x="252851" y="377762"/>
                    <a:pt x="254627" y="376508"/>
                    <a:pt x="256404" y="375149"/>
                  </a:cubicBezTo>
                  <a:cubicBezTo>
                    <a:pt x="258599" y="378598"/>
                    <a:pt x="261734" y="381315"/>
                    <a:pt x="265287" y="383091"/>
                  </a:cubicBezTo>
                  <a:cubicBezTo>
                    <a:pt x="266228" y="383614"/>
                    <a:pt x="267273" y="384032"/>
                    <a:pt x="268318" y="384345"/>
                  </a:cubicBezTo>
                  <a:cubicBezTo>
                    <a:pt x="270303" y="386958"/>
                    <a:pt x="272498" y="389466"/>
                    <a:pt x="274693" y="391974"/>
                  </a:cubicBezTo>
                  <a:cubicBezTo>
                    <a:pt x="266123" y="398767"/>
                    <a:pt x="258181" y="406396"/>
                    <a:pt x="250865" y="413293"/>
                  </a:cubicBezTo>
                  <a:cubicBezTo>
                    <a:pt x="247103" y="416637"/>
                    <a:pt x="243550" y="419982"/>
                    <a:pt x="240206" y="422908"/>
                  </a:cubicBezTo>
                  <a:close/>
                  <a:moveTo>
                    <a:pt x="317330" y="476623"/>
                  </a:moveTo>
                  <a:cubicBezTo>
                    <a:pt x="311165" y="482475"/>
                    <a:pt x="303745" y="489164"/>
                    <a:pt x="295594" y="493762"/>
                  </a:cubicBezTo>
                  <a:cubicBezTo>
                    <a:pt x="279918" y="502645"/>
                    <a:pt x="269363" y="494911"/>
                    <a:pt x="257763" y="479236"/>
                  </a:cubicBezTo>
                  <a:cubicBezTo>
                    <a:pt x="250343" y="463142"/>
                    <a:pt x="267273" y="448720"/>
                    <a:pt x="288383" y="432836"/>
                  </a:cubicBezTo>
                  <a:cubicBezTo>
                    <a:pt x="291936" y="430223"/>
                    <a:pt x="295175" y="427715"/>
                    <a:pt x="297997" y="425416"/>
                  </a:cubicBezTo>
                  <a:cubicBezTo>
                    <a:pt x="299460" y="424162"/>
                    <a:pt x="301027" y="422908"/>
                    <a:pt x="302491" y="421549"/>
                  </a:cubicBezTo>
                  <a:cubicBezTo>
                    <a:pt x="312209" y="413084"/>
                    <a:pt x="320674" y="405664"/>
                    <a:pt x="332693" y="411412"/>
                  </a:cubicBezTo>
                  <a:cubicBezTo>
                    <a:pt x="336977" y="413398"/>
                    <a:pt x="344606" y="422281"/>
                    <a:pt x="347219" y="430745"/>
                  </a:cubicBezTo>
                  <a:cubicBezTo>
                    <a:pt x="347010" y="432731"/>
                    <a:pt x="347010" y="434717"/>
                    <a:pt x="347532" y="436702"/>
                  </a:cubicBezTo>
                  <a:cubicBezTo>
                    <a:pt x="344606" y="439524"/>
                    <a:pt x="342621" y="443077"/>
                    <a:pt x="341784" y="446944"/>
                  </a:cubicBezTo>
                  <a:lnTo>
                    <a:pt x="334156" y="456872"/>
                  </a:lnTo>
                  <a:lnTo>
                    <a:pt x="338649" y="454259"/>
                  </a:lnTo>
                  <a:cubicBezTo>
                    <a:pt x="331021" y="462828"/>
                    <a:pt x="321615" y="472547"/>
                    <a:pt x="317330" y="476623"/>
                  </a:cubicBezTo>
                  <a:close/>
                  <a:moveTo>
                    <a:pt x="350249" y="536504"/>
                  </a:moveTo>
                  <a:cubicBezTo>
                    <a:pt x="341784" y="532219"/>
                    <a:pt x="334260" y="526054"/>
                    <a:pt x="327467" y="519365"/>
                  </a:cubicBezTo>
                  <a:cubicBezTo>
                    <a:pt x="328094" y="518947"/>
                    <a:pt x="328617" y="518529"/>
                    <a:pt x="329244" y="518111"/>
                  </a:cubicBezTo>
                  <a:cubicBezTo>
                    <a:pt x="348681" y="503272"/>
                    <a:pt x="368851" y="484879"/>
                    <a:pt x="379929" y="466277"/>
                  </a:cubicBezTo>
                  <a:cubicBezTo>
                    <a:pt x="385990" y="468576"/>
                    <a:pt x="394664" y="473697"/>
                    <a:pt x="401352" y="479027"/>
                  </a:cubicBezTo>
                  <a:cubicBezTo>
                    <a:pt x="408981" y="485088"/>
                    <a:pt x="412952" y="491985"/>
                    <a:pt x="413161" y="499509"/>
                  </a:cubicBezTo>
                  <a:cubicBezTo>
                    <a:pt x="413370" y="508706"/>
                    <a:pt x="408145" y="518529"/>
                    <a:pt x="398217" y="527203"/>
                  </a:cubicBezTo>
                  <a:cubicBezTo>
                    <a:pt x="382541" y="541102"/>
                    <a:pt x="370210" y="546745"/>
                    <a:pt x="350249" y="536504"/>
                  </a:cubicBezTo>
                  <a:close/>
                  <a:moveTo>
                    <a:pt x="433957" y="567228"/>
                  </a:moveTo>
                  <a:cubicBezTo>
                    <a:pt x="430613" y="570677"/>
                    <a:pt x="427164" y="572140"/>
                    <a:pt x="423193" y="571827"/>
                  </a:cubicBezTo>
                  <a:cubicBezTo>
                    <a:pt x="419745" y="571513"/>
                    <a:pt x="416296" y="569841"/>
                    <a:pt x="412847" y="567437"/>
                  </a:cubicBezTo>
                  <a:cubicBezTo>
                    <a:pt x="425910" y="557614"/>
                    <a:pt x="436779" y="545282"/>
                    <a:pt x="443154" y="535668"/>
                  </a:cubicBezTo>
                  <a:cubicBezTo>
                    <a:pt x="443885" y="534623"/>
                    <a:pt x="444303" y="533578"/>
                    <a:pt x="444930" y="532533"/>
                  </a:cubicBezTo>
                  <a:cubicBezTo>
                    <a:pt x="445139" y="533055"/>
                    <a:pt x="445348" y="533578"/>
                    <a:pt x="445453" y="534205"/>
                  </a:cubicBezTo>
                  <a:cubicBezTo>
                    <a:pt x="447648" y="544551"/>
                    <a:pt x="442945" y="557927"/>
                    <a:pt x="433957" y="567228"/>
                  </a:cubicBezTo>
                  <a:close/>
                  <a:moveTo>
                    <a:pt x="522159" y="573708"/>
                  </a:moveTo>
                  <a:cubicBezTo>
                    <a:pt x="511813" y="579246"/>
                    <a:pt x="493838" y="574230"/>
                    <a:pt x="478790" y="568691"/>
                  </a:cubicBezTo>
                  <a:cubicBezTo>
                    <a:pt x="483702" y="556987"/>
                    <a:pt x="485687" y="544760"/>
                    <a:pt x="484224" y="532951"/>
                  </a:cubicBezTo>
                  <a:cubicBezTo>
                    <a:pt x="485478" y="534727"/>
                    <a:pt x="486941" y="536400"/>
                    <a:pt x="488927" y="537863"/>
                  </a:cubicBezTo>
                  <a:cubicBezTo>
                    <a:pt x="491957" y="540057"/>
                    <a:pt x="494884" y="542252"/>
                    <a:pt x="497914" y="544446"/>
                  </a:cubicBezTo>
                  <a:cubicBezTo>
                    <a:pt x="507842" y="551657"/>
                    <a:pt x="518083" y="559286"/>
                    <a:pt x="528952" y="565974"/>
                  </a:cubicBezTo>
                  <a:cubicBezTo>
                    <a:pt x="527489" y="569423"/>
                    <a:pt x="525294" y="572036"/>
                    <a:pt x="522159" y="573708"/>
                  </a:cubicBezTo>
                  <a:close/>
                  <a:moveTo>
                    <a:pt x="783107" y="439837"/>
                  </a:moveTo>
                  <a:cubicBezTo>
                    <a:pt x="772761" y="447048"/>
                    <a:pt x="754891" y="444540"/>
                    <a:pt x="741619" y="439837"/>
                  </a:cubicBezTo>
                  <a:cubicBezTo>
                    <a:pt x="717373" y="431268"/>
                    <a:pt x="693442" y="417787"/>
                    <a:pt x="670346" y="404828"/>
                  </a:cubicBezTo>
                  <a:cubicBezTo>
                    <a:pt x="660001" y="399081"/>
                    <a:pt x="649446" y="393124"/>
                    <a:pt x="638995" y="387690"/>
                  </a:cubicBezTo>
                  <a:cubicBezTo>
                    <a:pt x="627500" y="381733"/>
                    <a:pt x="616422" y="387899"/>
                    <a:pt x="611928" y="396782"/>
                  </a:cubicBezTo>
                  <a:cubicBezTo>
                    <a:pt x="607748" y="404724"/>
                    <a:pt x="608480" y="416010"/>
                    <a:pt x="619662" y="421758"/>
                  </a:cubicBezTo>
                  <a:cubicBezTo>
                    <a:pt x="629589" y="426879"/>
                    <a:pt x="639518" y="432209"/>
                    <a:pt x="649550" y="437538"/>
                  </a:cubicBezTo>
                  <a:cubicBezTo>
                    <a:pt x="667420" y="447048"/>
                    <a:pt x="685813" y="456872"/>
                    <a:pt x="704415" y="465754"/>
                  </a:cubicBezTo>
                  <a:cubicBezTo>
                    <a:pt x="705147" y="475578"/>
                    <a:pt x="702012" y="485088"/>
                    <a:pt x="695636" y="491672"/>
                  </a:cubicBezTo>
                  <a:cubicBezTo>
                    <a:pt x="688844" y="498673"/>
                    <a:pt x="679229" y="501391"/>
                    <a:pt x="668675" y="499300"/>
                  </a:cubicBezTo>
                  <a:cubicBezTo>
                    <a:pt x="666166" y="498778"/>
                    <a:pt x="663763" y="497942"/>
                    <a:pt x="661255" y="496897"/>
                  </a:cubicBezTo>
                  <a:cubicBezTo>
                    <a:pt x="659582" y="495016"/>
                    <a:pt x="657597" y="493344"/>
                    <a:pt x="655193" y="492090"/>
                  </a:cubicBezTo>
                  <a:cubicBezTo>
                    <a:pt x="653103" y="491045"/>
                    <a:pt x="650804" y="490522"/>
                    <a:pt x="648609" y="490209"/>
                  </a:cubicBezTo>
                  <a:cubicBezTo>
                    <a:pt x="646519" y="488850"/>
                    <a:pt x="644325" y="487596"/>
                    <a:pt x="642235" y="486237"/>
                  </a:cubicBezTo>
                  <a:cubicBezTo>
                    <a:pt x="639413" y="484461"/>
                    <a:pt x="636592" y="482684"/>
                    <a:pt x="633979" y="481117"/>
                  </a:cubicBezTo>
                  <a:lnTo>
                    <a:pt x="562812" y="439419"/>
                  </a:lnTo>
                  <a:cubicBezTo>
                    <a:pt x="551943" y="433045"/>
                    <a:pt x="541388" y="438270"/>
                    <a:pt x="536372" y="446735"/>
                  </a:cubicBezTo>
                  <a:cubicBezTo>
                    <a:pt x="531460" y="455200"/>
                    <a:pt x="532087" y="467009"/>
                    <a:pt x="542956" y="473279"/>
                  </a:cubicBezTo>
                  <a:lnTo>
                    <a:pt x="568559" y="488327"/>
                  </a:lnTo>
                  <a:cubicBezTo>
                    <a:pt x="585384" y="498151"/>
                    <a:pt x="602105" y="507974"/>
                    <a:pt x="618930" y="517798"/>
                  </a:cubicBezTo>
                  <a:lnTo>
                    <a:pt x="620811" y="518947"/>
                  </a:lnTo>
                  <a:cubicBezTo>
                    <a:pt x="622483" y="519992"/>
                    <a:pt x="624260" y="520933"/>
                    <a:pt x="625932" y="521978"/>
                  </a:cubicBezTo>
                  <a:cubicBezTo>
                    <a:pt x="624260" y="528771"/>
                    <a:pt x="620811" y="534623"/>
                    <a:pt x="615272" y="538908"/>
                  </a:cubicBezTo>
                  <a:cubicBezTo>
                    <a:pt x="604404" y="547268"/>
                    <a:pt x="587161" y="549254"/>
                    <a:pt x="571381" y="543819"/>
                  </a:cubicBezTo>
                  <a:cubicBezTo>
                    <a:pt x="553720" y="537758"/>
                    <a:pt x="537626" y="525531"/>
                    <a:pt x="522055" y="513827"/>
                  </a:cubicBezTo>
                  <a:cubicBezTo>
                    <a:pt x="517874" y="510691"/>
                    <a:pt x="513694" y="507556"/>
                    <a:pt x="509619" y="504526"/>
                  </a:cubicBezTo>
                  <a:cubicBezTo>
                    <a:pt x="501154" y="498464"/>
                    <a:pt x="491017" y="500136"/>
                    <a:pt x="484956" y="508601"/>
                  </a:cubicBezTo>
                  <a:cubicBezTo>
                    <a:pt x="482865" y="511527"/>
                    <a:pt x="481507" y="515081"/>
                    <a:pt x="480984" y="518634"/>
                  </a:cubicBezTo>
                  <a:cubicBezTo>
                    <a:pt x="475968" y="504839"/>
                    <a:pt x="466249" y="493553"/>
                    <a:pt x="452768" y="485610"/>
                  </a:cubicBezTo>
                  <a:cubicBezTo>
                    <a:pt x="450260" y="476936"/>
                    <a:pt x="445766" y="468472"/>
                    <a:pt x="438765" y="460425"/>
                  </a:cubicBezTo>
                  <a:cubicBezTo>
                    <a:pt x="427164" y="447153"/>
                    <a:pt x="406264" y="430850"/>
                    <a:pt x="385572" y="426565"/>
                  </a:cubicBezTo>
                  <a:cubicBezTo>
                    <a:pt x="385467" y="426356"/>
                    <a:pt x="385363" y="426043"/>
                    <a:pt x="385258" y="425834"/>
                  </a:cubicBezTo>
                  <a:cubicBezTo>
                    <a:pt x="384527" y="421863"/>
                    <a:pt x="383691" y="418623"/>
                    <a:pt x="383168" y="416742"/>
                  </a:cubicBezTo>
                  <a:cubicBezTo>
                    <a:pt x="374494" y="387585"/>
                    <a:pt x="346905" y="367625"/>
                    <a:pt x="319003" y="370342"/>
                  </a:cubicBezTo>
                  <a:cubicBezTo>
                    <a:pt x="316076" y="370655"/>
                    <a:pt x="313150" y="371282"/>
                    <a:pt x="310224" y="372014"/>
                  </a:cubicBezTo>
                  <a:cubicBezTo>
                    <a:pt x="301027" y="363131"/>
                    <a:pt x="293817" y="352890"/>
                    <a:pt x="288487" y="340767"/>
                  </a:cubicBezTo>
                  <a:cubicBezTo>
                    <a:pt x="286606" y="336587"/>
                    <a:pt x="282948" y="333347"/>
                    <a:pt x="278037" y="331780"/>
                  </a:cubicBezTo>
                  <a:cubicBezTo>
                    <a:pt x="273752" y="330421"/>
                    <a:pt x="268945" y="330421"/>
                    <a:pt x="264869" y="331780"/>
                  </a:cubicBezTo>
                  <a:cubicBezTo>
                    <a:pt x="259330" y="331362"/>
                    <a:pt x="253583" y="332198"/>
                    <a:pt x="248148" y="334392"/>
                  </a:cubicBezTo>
                  <a:cubicBezTo>
                    <a:pt x="238012" y="338573"/>
                    <a:pt x="229129" y="345888"/>
                    <a:pt x="220560" y="352994"/>
                  </a:cubicBezTo>
                  <a:cubicBezTo>
                    <a:pt x="218051" y="354980"/>
                    <a:pt x="215647" y="356965"/>
                    <a:pt x="213244" y="358846"/>
                  </a:cubicBezTo>
                  <a:cubicBezTo>
                    <a:pt x="211885" y="357174"/>
                    <a:pt x="210631" y="355607"/>
                    <a:pt x="209377" y="353935"/>
                  </a:cubicBezTo>
                  <a:cubicBezTo>
                    <a:pt x="205511" y="349023"/>
                    <a:pt x="201540" y="344111"/>
                    <a:pt x="197255" y="339409"/>
                  </a:cubicBezTo>
                  <a:cubicBezTo>
                    <a:pt x="243864" y="286425"/>
                    <a:pt x="273857" y="218915"/>
                    <a:pt x="292040" y="165095"/>
                  </a:cubicBezTo>
                  <a:cubicBezTo>
                    <a:pt x="315449" y="169484"/>
                    <a:pt x="339381" y="169380"/>
                    <a:pt x="362790" y="168753"/>
                  </a:cubicBezTo>
                  <a:cubicBezTo>
                    <a:pt x="362476" y="169066"/>
                    <a:pt x="362163" y="169380"/>
                    <a:pt x="361849" y="169693"/>
                  </a:cubicBezTo>
                  <a:cubicBezTo>
                    <a:pt x="358505" y="171052"/>
                    <a:pt x="355370" y="173456"/>
                    <a:pt x="352862" y="177113"/>
                  </a:cubicBezTo>
                  <a:lnTo>
                    <a:pt x="345129" y="188818"/>
                  </a:lnTo>
                  <a:lnTo>
                    <a:pt x="343665" y="190490"/>
                  </a:lnTo>
                  <a:lnTo>
                    <a:pt x="343979" y="190699"/>
                  </a:lnTo>
                  <a:lnTo>
                    <a:pt x="343979" y="190803"/>
                  </a:lnTo>
                  <a:cubicBezTo>
                    <a:pt x="339799" y="197074"/>
                    <a:pt x="340217" y="203553"/>
                    <a:pt x="342934" y="208778"/>
                  </a:cubicBezTo>
                  <a:cubicBezTo>
                    <a:pt x="331856" y="240965"/>
                    <a:pt x="314091" y="269495"/>
                    <a:pt x="295384" y="299383"/>
                  </a:cubicBezTo>
                  <a:lnTo>
                    <a:pt x="288696" y="310043"/>
                  </a:lnTo>
                  <a:cubicBezTo>
                    <a:pt x="285875" y="314537"/>
                    <a:pt x="285248" y="320493"/>
                    <a:pt x="286920" y="326137"/>
                  </a:cubicBezTo>
                  <a:cubicBezTo>
                    <a:pt x="288487" y="331257"/>
                    <a:pt x="291727" y="335228"/>
                    <a:pt x="296011" y="337214"/>
                  </a:cubicBezTo>
                  <a:cubicBezTo>
                    <a:pt x="319525" y="348083"/>
                    <a:pt x="342516" y="353621"/>
                    <a:pt x="363730" y="353621"/>
                  </a:cubicBezTo>
                  <a:cubicBezTo>
                    <a:pt x="386199" y="353621"/>
                    <a:pt x="406577" y="347455"/>
                    <a:pt x="423298" y="335228"/>
                  </a:cubicBezTo>
                  <a:cubicBezTo>
                    <a:pt x="440541" y="322583"/>
                    <a:pt x="452977" y="305758"/>
                    <a:pt x="462278" y="282245"/>
                  </a:cubicBezTo>
                  <a:cubicBezTo>
                    <a:pt x="469489" y="264165"/>
                    <a:pt x="472415" y="258731"/>
                    <a:pt x="490912" y="253715"/>
                  </a:cubicBezTo>
                  <a:cubicBezTo>
                    <a:pt x="497078" y="252043"/>
                    <a:pt x="512231" y="248072"/>
                    <a:pt x="524458" y="249221"/>
                  </a:cubicBezTo>
                  <a:cubicBezTo>
                    <a:pt x="524772" y="250266"/>
                    <a:pt x="524981" y="251311"/>
                    <a:pt x="525399" y="252356"/>
                  </a:cubicBezTo>
                  <a:cubicBezTo>
                    <a:pt x="539716" y="286216"/>
                    <a:pt x="576919" y="301996"/>
                    <a:pt x="609839" y="315895"/>
                  </a:cubicBezTo>
                  <a:cubicBezTo>
                    <a:pt x="620184" y="320284"/>
                    <a:pt x="630008" y="324464"/>
                    <a:pt x="638786" y="328958"/>
                  </a:cubicBezTo>
                  <a:cubicBezTo>
                    <a:pt x="665644" y="342857"/>
                    <a:pt x="692188" y="358219"/>
                    <a:pt x="717687" y="374522"/>
                  </a:cubicBezTo>
                  <a:cubicBezTo>
                    <a:pt x="721867" y="377239"/>
                    <a:pt x="725943" y="380061"/>
                    <a:pt x="730019" y="382987"/>
                  </a:cubicBezTo>
                  <a:cubicBezTo>
                    <a:pt x="737125" y="388003"/>
                    <a:pt x="744231" y="393019"/>
                    <a:pt x="751964" y="397095"/>
                  </a:cubicBezTo>
                  <a:cubicBezTo>
                    <a:pt x="753009" y="398767"/>
                    <a:pt x="754368" y="400230"/>
                    <a:pt x="755936" y="401380"/>
                  </a:cubicBezTo>
                  <a:cubicBezTo>
                    <a:pt x="759907" y="404410"/>
                    <a:pt x="764714" y="405246"/>
                    <a:pt x="769835" y="403992"/>
                  </a:cubicBezTo>
                  <a:cubicBezTo>
                    <a:pt x="773702" y="404933"/>
                    <a:pt x="777881" y="405455"/>
                    <a:pt x="782166" y="405560"/>
                  </a:cubicBezTo>
                  <a:cubicBezTo>
                    <a:pt x="782375" y="405560"/>
                    <a:pt x="782480" y="405560"/>
                    <a:pt x="782689" y="405560"/>
                  </a:cubicBezTo>
                  <a:cubicBezTo>
                    <a:pt x="783734" y="405560"/>
                    <a:pt x="784674" y="405246"/>
                    <a:pt x="785719" y="405142"/>
                  </a:cubicBezTo>
                  <a:cubicBezTo>
                    <a:pt x="789377" y="410785"/>
                    <a:pt x="791990" y="416324"/>
                    <a:pt x="791885" y="420609"/>
                  </a:cubicBezTo>
                  <a:cubicBezTo>
                    <a:pt x="791467" y="429596"/>
                    <a:pt x="788646" y="436075"/>
                    <a:pt x="783107" y="439837"/>
                  </a:cubicBezTo>
                  <a:close/>
                  <a:moveTo>
                    <a:pt x="761161" y="358742"/>
                  </a:moveTo>
                  <a:cubicBezTo>
                    <a:pt x="752487" y="353726"/>
                    <a:pt x="743500" y="347037"/>
                    <a:pt x="735453" y="341081"/>
                  </a:cubicBezTo>
                  <a:cubicBezTo>
                    <a:pt x="729078" y="336378"/>
                    <a:pt x="723121" y="331884"/>
                    <a:pt x="718000" y="328749"/>
                  </a:cubicBezTo>
                  <a:cubicBezTo>
                    <a:pt x="698563" y="316940"/>
                    <a:pt x="678394" y="305549"/>
                    <a:pt x="657910" y="294994"/>
                  </a:cubicBezTo>
                  <a:cubicBezTo>
                    <a:pt x="649968" y="290919"/>
                    <a:pt x="640563" y="287052"/>
                    <a:pt x="630635" y="282976"/>
                  </a:cubicBezTo>
                  <a:cubicBezTo>
                    <a:pt x="613496" y="275974"/>
                    <a:pt x="594999" y="268346"/>
                    <a:pt x="580681" y="258000"/>
                  </a:cubicBezTo>
                  <a:cubicBezTo>
                    <a:pt x="578383" y="242219"/>
                    <a:pt x="570858" y="230097"/>
                    <a:pt x="558422" y="221946"/>
                  </a:cubicBezTo>
                  <a:cubicBezTo>
                    <a:pt x="533132" y="205434"/>
                    <a:pt x="492689" y="209405"/>
                    <a:pt x="463950" y="220692"/>
                  </a:cubicBezTo>
                  <a:cubicBezTo>
                    <a:pt x="439705" y="230201"/>
                    <a:pt x="433540" y="244519"/>
                    <a:pt x="425388" y="267196"/>
                  </a:cubicBezTo>
                  <a:cubicBezTo>
                    <a:pt x="418177" y="287365"/>
                    <a:pt x="405741" y="301264"/>
                    <a:pt x="388394" y="308475"/>
                  </a:cubicBezTo>
                  <a:cubicBezTo>
                    <a:pt x="372927" y="314955"/>
                    <a:pt x="353907" y="315477"/>
                    <a:pt x="334469" y="310252"/>
                  </a:cubicBezTo>
                  <a:cubicBezTo>
                    <a:pt x="355997" y="275452"/>
                    <a:pt x="375435" y="241697"/>
                    <a:pt x="385467" y="201672"/>
                  </a:cubicBezTo>
                  <a:cubicBezTo>
                    <a:pt x="397067" y="187146"/>
                    <a:pt x="416923" y="180875"/>
                    <a:pt x="436152" y="174710"/>
                  </a:cubicBezTo>
                  <a:cubicBezTo>
                    <a:pt x="443154" y="172515"/>
                    <a:pt x="449738" y="170425"/>
                    <a:pt x="456008" y="167917"/>
                  </a:cubicBezTo>
                  <a:cubicBezTo>
                    <a:pt x="474505" y="160601"/>
                    <a:pt x="491540" y="150987"/>
                    <a:pt x="508051" y="141791"/>
                  </a:cubicBezTo>
                  <a:cubicBezTo>
                    <a:pt x="516412" y="137088"/>
                    <a:pt x="524876" y="132385"/>
                    <a:pt x="533446" y="127892"/>
                  </a:cubicBezTo>
                  <a:cubicBezTo>
                    <a:pt x="564588" y="111798"/>
                    <a:pt x="595939" y="124652"/>
                    <a:pt x="629172" y="138133"/>
                  </a:cubicBezTo>
                  <a:cubicBezTo>
                    <a:pt x="644011" y="144194"/>
                    <a:pt x="659269" y="150360"/>
                    <a:pt x="674631" y="153809"/>
                  </a:cubicBezTo>
                  <a:cubicBezTo>
                    <a:pt x="677767" y="156003"/>
                    <a:pt x="681424" y="157257"/>
                    <a:pt x="685604" y="157362"/>
                  </a:cubicBezTo>
                  <a:cubicBezTo>
                    <a:pt x="686127" y="157362"/>
                    <a:pt x="686545" y="157362"/>
                    <a:pt x="687067" y="157362"/>
                  </a:cubicBezTo>
                  <a:cubicBezTo>
                    <a:pt x="706923" y="157362"/>
                    <a:pt x="726361" y="154645"/>
                    <a:pt x="745276" y="149419"/>
                  </a:cubicBezTo>
                  <a:cubicBezTo>
                    <a:pt x="773179" y="202612"/>
                    <a:pt x="806516" y="262180"/>
                    <a:pt x="816967" y="345888"/>
                  </a:cubicBezTo>
                  <a:cubicBezTo>
                    <a:pt x="814563" y="346515"/>
                    <a:pt x="762102" y="348918"/>
                    <a:pt x="761161" y="358742"/>
                  </a:cubicBezTo>
                  <a:close/>
                </a:path>
              </a:pathLst>
            </a:custGeom>
            <a:solidFill>
              <a:srgbClr val="6D6E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 name="Google Shape;63;p7"/>
            <p:cNvSpPr/>
            <p:nvPr/>
          </p:nvSpPr>
          <p:spPr>
            <a:xfrm>
              <a:off x="9353329" y="8713015"/>
              <a:ext cx="731531" cy="679279"/>
            </a:xfrm>
            <a:custGeom>
              <a:rect b="b" l="l" r="r" t="t"/>
              <a:pathLst>
                <a:path extrusionOk="0" h="679278" w="731531">
                  <a:moveTo>
                    <a:pt x="734457" y="543110"/>
                  </a:moveTo>
                  <a:lnTo>
                    <a:pt x="734457" y="0"/>
                  </a:lnTo>
                  <a:lnTo>
                    <a:pt x="0" y="0"/>
                  </a:lnTo>
                  <a:lnTo>
                    <a:pt x="0" y="543110"/>
                  </a:lnTo>
                  <a:lnTo>
                    <a:pt x="298360" y="543110"/>
                  </a:lnTo>
                  <a:lnTo>
                    <a:pt x="298360" y="631625"/>
                  </a:lnTo>
                  <a:lnTo>
                    <a:pt x="187167" y="631625"/>
                  </a:lnTo>
                  <a:lnTo>
                    <a:pt x="187167" y="687221"/>
                  </a:lnTo>
                  <a:lnTo>
                    <a:pt x="547185" y="687221"/>
                  </a:lnTo>
                  <a:lnTo>
                    <a:pt x="547185" y="631625"/>
                  </a:lnTo>
                  <a:lnTo>
                    <a:pt x="436097" y="631625"/>
                  </a:lnTo>
                  <a:lnTo>
                    <a:pt x="436097" y="543110"/>
                  </a:lnTo>
                  <a:lnTo>
                    <a:pt x="734457" y="543110"/>
                  </a:lnTo>
                  <a:close/>
                  <a:moveTo>
                    <a:pt x="55492" y="487618"/>
                  </a:moveTo>
                  <a:lnTo>
                    <a:pt x="55492" y="55492"/>
                  </a:lnTo>
                  <a:lnTo>
                    <a:pt x="678861" y="55492"/>
                  </a:lnTo>
                  <a:lnTo>
                    <a:pt x="678861" y="487618"/>
                  </a:lnTo>
                  <a:lnTo>
                    <a:pt x="436097" y="487618"/>
                  </a:lnTo>
                  <a:lnTo>
                    <a:pt x="298256" y="487618"/>
                  </a:lnTo>
                  <a:lnTo>
                    <a:pt x="55492" y="487618"/>
                  </a:lnTo>
                  <a:close/>
                  <a:moveTo>
                    <a:pt x="380605" y="631625"/>
                  </a:moveTo>
                  <a:lnTo>
                    <a:pt x="353852" y="631625"/>
                  </a:lnTo>
                  <a:lnTo>
                    <a:pt x="353852" y="543110"/>
                  </a:lnTo>
                  <a:lnTo>
                    <a:pt x="380605" y="543110"/>
                  </a:lnTo>
                  <a:lnTo>
                    <a:pt x="380605" y="631625"/>
                  </a:lnTo>
                  <a:close/>
                </a:path>
              </a:pathLst>
            </a:custGeom>
            <a:solidFill>
              <a:srgbClr val="6D6E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 name="Google Shape;64;p7"/>
            <p:cNvSpPr/>
            <p:nvPr/>
          </p:nvSpPr>
          <p:spPr>
            <a:xfrm>
              <a:off x="11282168" y="8706849"/>
              <a:ext cx="689729" cy="689729"/>
            </a:xfrm>
            <a:custGeom>
              <a:rect b="b" l="l" r="r" t="t"/>
              <a:pathLst>
                <a:path extrusionOk="0" h="689729" w="689729">
                  <a:moveTo>
                    <a:pt x="348731" y="0"/>
                  </a:moveTo>
                  <a:cubicBezTo>
                    <a:pt x="156443" y="0"/>
                    <a:pt x="0" y="156443"/>
                    <a:pt x="0" y="348731"/>
                  </a:cubicBezTo>
                  <a:cubicBezTo>
                    <a:pt x="0" y="541020"/>
                    <a:pt x="156443" y="697463"/>
                    <a:pt x="348731" y="697463"/>
                  </a:cubicBezTo>
                  <a:cubicBezTo>
                    <a:pt x="541020" y="697463"/>
                    <a:pt x="697463" y="541020"/>
                    <a:pt x="697463" y="348731"/>
                  </a:cubicBezTo>
                  <a:cubicBezTo>
                    <a:pt x="697463" y="156443"/>
                    <a:pt x="541020" y="0"/>
                    <a:pt x="348731" y="0"/>
                  </a:cubicBezTo>
                  <a:close/>
                  <a:moveTo>
                    <a:pt x="225834" y="614800"/>
                  </a:moveTo>
                  <a:lnTo>
                    <a:pt x="219041" y="568818"/>
                  </a:lnTo>
                  <a:lnTo>
                    <a:pt x="194378" y="470061"/>
                  </a:lnTo>
                  <a:lnTo>
                    <a:pt x="177971" y="455639"/>
                  </a:lnTo>
                  <a:cubicBezTo>
                    <a:pt x="177971" y="455639"/>
                    <a:pt x="111715" y="478735"/>
                    <a:pt x="87261" y="480930"/>
                  </a:cubicBezTo>
                  <a:cubicBezTo>
                    <a:pt x="73676" y="454176"/>
                    <a:pt x="63957" y="425020"/>
                    <a:pt x="59150" y="394295"/>
                  </a:cubicBezTo>
                  <a:cubicBezTo>
                    <a:pt x="63748" y="377784"/>
                    <a:pt x="72213" y="352912"/>
                    <a:pt x="87470" y="325949"/>
                  </a:cubicBezTo>
                  <a:cubicBezTo>
                    <a:pt x="114223" y="278609"/>
                    <a:pt x="145052" y="280699"/>
                    <a:pt x="163549" y="260112"/>
                  </a:cubicBezTo>
                  <a:cubicBezTo>
                    <a:pt x="182047" y="239524"/>
                    <a:pt x="210890" y="210786"/>
                    <a:pt x="210890" y="210786"/>
                  </a:cubicBezTo>
                  <a:lnTo>
                    <a:pt x="202634" y="159369"/>
                  </a:lnTo>
                  <a:lnTo>
                    <a:pt x="148292" y="134915"/>
                  </a:lnTo>
                  <a:cubicBezTo>
                    <a:pt x="192393" y="93532"/>
                    <a:pt x="249243" y="65629"/>
                    <a:pt x="312259" y="57791"/>
                  </a:cubicBezTo>
                  <a:cubicBezTo>
                    <a:pt x="319052" y="70854"/>
                    <a:pt x="328248" y="87157"/>
                    <a:pt x="340476" y="105863"/>
                  </a:cubicBezTo>
                  <a:cubicBezTo>
                    <a:pt x="371304" y="153204"/>
                    <a:pt x="430976" y="167625"/>
                    <a:pt x="430976" y="167625"/>
                  </a:cubicBezTo>
                  <a:cubicBezTo>
                    <a:pt x="430976" y="167625"/>
                    <a:pt x="387816" y="225207"/>
                    <a:pt x="433066" y="212876"/>
                  </a:cubicBezTo>
                  <a:cubicBezTo>
                    <a:pt x="478317" y="200544"/>
                    <a:pt x="521582" y="124360"/>
                    <a:pt x="521582" y="124360"/>
                  </a:cubicBezTo>
                  <a:lnTo>
                    <a:pt x="536630" y="123733"/>
                  </a:lnTo>
                  <a:cubicBezTo>
                    <a:pt x="546558" y="131989"/>
                    <a:pt x="555859" y="140977"/>
                    <a:pt x="564637" y="150486"/>
                  </a:cubicBezTo>
                  <a:cubicBezTo>
                    <a:pt x="557322" y="153099"/>
                    <a:pt x="552411" y="155189"/>
                    <a:pt x="552411" y="155189"/>
                  </a:cubicBezTo>
                  <a:lnTo>
                    <a:pt x="498904" y="206605"/>
                  </a:lnTo>
                  <a:lnTo>
                    <a:pt x="474241" y="237434"/>
                  </a:lnTo>
                  <a:lnTo>
                    <a:pt x="533913" y="235344"/>
                  </a:lnTo>
                  <a:lnTo>
                    <a:pt x="593481" y="187377"/>
                  </a:lnTo>
                  <a:cubicBezTo>
                    <a:pt x="596093" y="191348"/>
                    <a:pt x="598601" y="195319"/>
                    <a:pt x="601005" y="199395"/>
                  </a:cubicBezTo>
                  <a:cubicBezTo>
                    <a:pt x="586270" y="234822"/>
                    <a:pt x="548439" y="293762"/>
                    <a:pt x="494829" y="303167"/>
                  </a:cubicBezTo>
                  <a:cubicBezTo>
                    <a:pt x="424915" y="315499"/>
                    <a:pt x="375485" y="319679"/>
                    <a:pt x="375485" y="319679"/>
                  </a:cubicBezTo>
                  <a:lnTo>
                    <a:pt x="280803" y="342357"/>
                  </a:lnTo>
                  <a:lnTo>
                    <a:pt x="328144" y="439023"/>
                  </a:lnTo>
                  <a:cubicBezTo>
                    <a:pt x="328144" y="439023"/>
                    <a:pt x="313722" y="399939"/>
                    <a:pt x="356987" y="467866"/>
                  </a:cubicBezTo>
                  <a:cubicBezTo>
                    <a:pt x="400148" y="535794"/>
                    <a:pt x="383740" y="402029"/>
                    <a:pt x="393982" y="490544"/>
                  </a:cubicBezTo>
                  <a:cubicBezTo>
                    <a:pt x="404223" y="579059"/>
                    <a:pt x="404223" y="579059"/>
                    <a:pt x="404223" y="579059"/>
                  </a:cubicBezTo>
                  <a:cubicBezTo>
                    <a:pt x="404223" y="579059"/>
                    <a:pt x="400148" y="579059"/>
                    <a:pt x="398058" y="599647"/>
                  </a:cubicBezTo>
                  <a:cubicBezTo>
                    <a:pt x="396908" y="611142"/>
                    <a:pt x="400252" y="625877"/>
                    <a:pt x="403492" y="636641"/>
                  </a:cubicBezTo>
                  <a:cubicBezTo>
                    <a:pt x="385726" y="639985"/>
                    <a:pt x="367438" y="641866"/>
                    <a:pt x="348731" y="641866"/>
                  </a:cubicBezTo>
                  <a:cubicBezTo>
                    <a:pt x="304839" y="641866"/>
                    <a:pt x="263247" y="632148"/>
                    <a:pt x="225834" y="614800"/>
                  </a:cubicBezTo>
                  <a:close/>
                  <a:moveTo>
                    <a:pt x="458670" y="620443"/>
                  </a:moveTo>
                  <a:lnTo>
                    <a:pt x="482497" y="605917"/>
                  </a:lnTo>
                  <a:lnTo>
                    <a:pt x="517506" y="548335"/>
                  </a:lnTo>
                  <a:lnTo>
                    <a:pt x="529838" y="490753"/>
                  </a:lnTo>
                  <a:lnTo>
                    <a:pt x="560667" y="451668"/>
                  </a:lnTo>
                  <a:lnTo>
                    <a:pt x="603827" y="424915"/>
                  </a:lnTo>
                  <a:lnTo>
                    <a:pt x="637373" y="399730"/>
                  </a:lnTo>
                  <a:cubicBezTo>
                    <a:pt x="619711" y="500054"/>
                    <a:pt x="550843" y="583030"/>
                    <a:pt x="458670" y="620443"/>
                  </a:cubicBezTo>
                  <a:close/>
                </a:path>
              </a:pathLst>
            </a:custGeom>
            <a:solidFill>
              <a:srgbClr val="6D6E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 name="Google Shape;65;p7"/>
            <p:cNvSpPr/>
            <p:nvPr/>
          </p:nvSpPr>
          <p:spPr>
            <a:xfrm>
              <a:off x="13133778" y="8746770"/>
              <a:ext cx="700180" cy="658378"/>
            </a:xfrm>
            <a:custGeom>
              <a:rect b="b" l="l" r="r" t="t"/>
              <a:pathLst>
                <a:path extrusionOk="0" h="658378" w="700179">
                  <a:moveTo>
                    <a:pt x="616785" y="216220"/>
                  </a:moveTo>
                  <a:cubicBezTo>
                    <a:pt x="568086" y="216220"/>
                    <a:pt x="528688" y="255722"/>
                    <a:pt x="528688" y="304317"/>
                  </a:cubicBezTo>
                  <a:cubicBezTo>
                    <a:pt x="528688" y="327203"/>
                    <a:pt x="537466" y="348000"/>
                    <a:pt x="551783" y="363676"/>
                  </a:cubicBezTo>
                  <a:lnTo>
                    <a:pt x="486364" y="477690"/>
                  </a:lnTo>
                  <a:cubicBezTo>
                    <a:pt x="483333" y="477376"/>
                    <a:pt x="480302" y="477167"/>
                    <a:pt x="477167" y="477167"/>
                  </a:cubicBezTo>
                  <a:cubicBezTo>
                    <a:pt x="476645" y="477167"/>
                    <a:pt x="476227" y="477272"/>
                    <a:pt x="475704" y="477272"/>
                  </a:cubicBezTo>
                  <a:lnTo>
                    <a:pt x="370782" y="155712"/>
                  </a:lnTo>
                  <a:cubicBezTo>
                    <a:pt x="390115" y="139513"/>
                    <a:pt x="402342" y="115268"/>
                    <a:pt x="402342" y="88097"/>
                  </a:cubicBezTo>
                  <a:cubicBezTo>
                    <a:pt x="402342" y="39398"/>
                    <a:pt x="362839" y="0"/>
                    <a:pt x="314245" y="0"/>
                  </a:cubicBezTo>
                  <a:cubicBezTo>
                    <a:pt x="265650" y="0"/>
                    <a:pt x="226147" y="39503"/>
                    <a:pt x="226147" y="88097"/>
                  </a:cubicBezTo>
                  <a:cubicBezTo>
                    <a:pt x="226147" y="112029"/>
                    <a:pt x="235657" y="133661"/>
                    <a:pt x="251124" y="149546"/>
                  </a:cubicBezTo>
                  <a:lnTo>
                    <a:pt x="89874" y="485528"/>
                  </a:lnTo>
                  <a:cubicBezTo>
                    <a:pt x="89247" y="485528"/>
                    <a:pt x="88724" y="485423"/>
                    <a:pt x="88097" y="485423"/>
                  </a:cubicBezTo>
                  <a:cubicBezTo>
                    <a:pt x="39398" y="485423"/>
                    <a:pt x="0" y="524926"/>
                    <a:pt x="0" y="573521"/>
                  </a:cubicBezTo>
                  <a:cubicBezTo>
                    <a:pt x="0" y="622220"/>
                    <a:pt x="39503" y="661618"/>
                    <a:pt x="88097" y="661618"/>
                  </a:cubicBezTo>
                  <a:cubicBezTo>
                    <a:pt x="136796" y="661618"/>
                    <a:pt x="176194" y="622220"/>
                    <a:pt x="176194" y="573521"/>
                  </a:cubicBezTo>
                  <a:cubicBezTo>
                    <a:pt x="176194" y="546767"/>
                    <a:pt x="164176" y="522836"/>
                    <a:pt x="145366" y="506638"/>
                  </a:cubicBezTo>
                  <a:lnTo>
                    <a:pt x="304317" y="175567"/>
                  </a:lnTo>
                  <a:cubicBezTo>
                    <a:pt x="307557" y="175881"/>
                    <a:pt x="310796" y="176195"/>
                    <a:pt x="314140" y="176195"/>
                  </a:cubicBezTo>
                  <a:cubicBezTo>
                    <a:pt x="314454" y="176195"/>
                    <a:pt x="314663" y="176195"/>
                    <a:pt x="314976" y="176195"/>
                  </a:cubicBezTo>
                  <a:lnTo>
                    <a:pt x="420108" y="498173"/>
                  </a:lnTo>
                  <a:cubicBezTo>
                    <a:pt x="401088" y="514371"/>
                    <a:pt x="388966" y="538407"/>
                    <a:pt x="388966" y="565265"/>
                  </a:cubicBezTo>
                  <a:cubicBezTo>
                    <a:pt x="388966" y="613964"/>
                    <a:pt x="428468" y="653362"/>
                    <a:pt x="477063" y="653362"/>
                  </a:cubicBezTo>
                  <a:cubicBezTo>
                    <a:pt x="525657" y="653362"/>
                    <a:pt x="565160" y="613964"/>
                    <a:pt x="565160" y="565265"/>
                  </a:cubicBezTo>
                  <a:cubicBezTo>
                    <a:pt x="565160" y="541124"/>
                    <a:pt x="555441" y="519387"/>
                    <a:pt x="539765" y="503398"/>
                  </a:cubicBezTo>
                  <a:lnTo>
                    <a:pt x="604036" y="391265"/>
                  </a:lnTo>
                  <a:cubicBezTo>
                    <a:pt x="608111" y="391892"/>
                    <a:pt x="612292" y="392310"/>
                    <a:pt x="616576" y="392310"/>
                  </a:cubicBezTo>
                  <a:cubicBezTo>
                    <a:pt x="665275" y="392310"/>
                    <a:pt x="704674" y="352807"/>
                    <a:pt x="704674" y="304213"/>
                  </a:cubicBezTo>
                  <a:cubicBezTo>
                    <a:pt x="704674" y="255618"/>
                    <a:pt x="665484" y="216220"/>
                    <a:pt x="616785" y="216220"/>
                  </a:cubicBezTo>
                  <a:close/>
                </a:path>
              </a:pathLst>
            </a:custGeom>
            <a:solidFill>
              <a:srgbClr val="6D6E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 name="Google Shape;66;p7"/>
            <p:cNvSpPr/>
            <p:nvPr/>
          </p:nvSpPr>
          <p:spPr>
            <a:xfrm>
              <a:off x="15181542" y="8671945"/>
              <a:ext cx="689729" cy="689729"/>
            </a:xfrm>
            <a:custGeom>
              <a:rect b="b" l="l" r="r" t="t"/>
              <a:pathLst>
                <a:path extrusionOk="0" h="689729" w="689729">
                  <a:moveTo>
                    <a:pt x="348731" y="0"/>
                  </a:moveTo>
                  <a:cubicBezTo>
                    <a:pt x="156444" y="0"/>
                    <a:pt x="0" y="156443"/>
                    <a:pt x="0" y="348731"/>
                  </a:cubicBezTo>
                  <a:cubicBezTo>
                    <a:pt x="0" y="541020"/>
                    <a:pt x="156444" y="697463"/>
                    <a:pt x="348731" y="697463"/>
                  </a:cubicBezTo>
                  <a:cubicBezTo>
                    <a:pt x="541020" y="697463"/>
                    <a:pt x="697463" y="541020"/>
                    <a:pt x="697463" y="348731"/>
                  </a:cubicBezTo>
                  <a:cubicBezTo>
                    <a:pt x="697463" y="156443"/>
                    <a:pt x="541020" y="0"/>
                    <a:pt x="348731" y="0"/>
                  </a:cubicBezTo>
                  <a:close/>
                  <a:moveTo>
                    <a:pt x="327203" y="304003"/>
                  </a:moveTo>
                  <a:cubicBezTo>
                    <a:pt x="289582" y="291149"/>
                    <a:pt x="270771" y="269935"/>
                    <a:pt x="270771" y="240360"/>
                  </a:cubicBezTo>
                  <a:cubicBezTo>
                    <a:pt x="270771" y="205560"/>
                    <a:pt x="289582" y="185286"/>
                    <a:pt x="327203" y="179643"/>
                  </a:cubicBezTo>
                  <a:lnTo>
                    <a:pt x="327203" y="304003"/>
                  </a:lnTo>
                  <a:close/>
                  <a:moveTo>
                    <a:pt x="327203" y="98130"/>
                  </a:moveTo>
                  <a:cubicBezTo>
                    <a:pt x="280490" y="101996"/>
                    <a:pt x="242033" y="117359"/>
                    <a:pt x="211831" y="144216"/>
                  </a:cubicBezTo>
                  <a:cubicBezTo>
                    <a:pt x="181524" y="171178"/>
                    <a:pt x="166476" y="205351"/>
                    <a:pt x="166476" y="246735"/>
                  </a:cubicBezTo>
                  <a:cubicBezTo>
                    <a:pt x="166476" y="296793"/>
                    <a:pt x="187168" y="333160"/>
                    <a:pt x="228656" y="356047"/>
                  </a:cubicBezTo>
                  <a:cubicBezTo>
                    <a:pt x="245795" y="365557"/>
                    <a:pt x="278713" y="376739"/>
                    <a:pt x="327308" y="389593"/>
                  </a:cubicBezTo>
                  <a:lnTo>
                    <a:pt x="327308" y="526076"/>
                  </a:lnTo>
                  <a:cubicBezTo>
                    <a:pt x="294389" y="519910"/>
                    <a:pt x="276519" y="498695"/>
                    <a:pt x="273697" y="462432"/>
                  </a:cubicBezTo>
                  <a:lnTo>
                    <a:pt x="166371" y="462432"/>
                  </a:lnTo>
                  <a:cubicBezTo>
                    <a:pt x="166371" y="505279"/>
                    <a:pt x="181002" y="539348"/>
                    <a:pt x="210368" y="564638"/>
                  </a:cubicBezTo>
                  <a:cubicBezTo>
                    <a:pt x="239629" y="589928"/>
                    <a:pt x="278609" y="604140"/>
                    <a:pt x="327203" y="607484"/>
                  </a:cubicBezTo>
                  <a:lnTo>
                    <a:pt x="327203" y="640821"/>
                  </a:lnTo>
                  <a:cubicBezTo>
                    <a:pt x="175567" y="629744"/>
                    <a:pt x="55596" y="502876"/>
                    <a:pt x="55596" y="348522"/>
                  </a:cubicBezTo>
                  <a:cubicBezTo>
                    <a:pt x="55596" y="194169"/>
                    <a:pt x="175567" y="67301"/>
                    <a:pt x="327203" y="56223"/>
                  </a:cubicBezTo>
                  <a:lnTo>
                    <a:pt x="327203" y="98130"/>
                  </a:lnTo>
                  <a:close/>
                  <a:moveTo>
                    <a:pt x="368587" y="401924"/>
                  </a:moveTo>
                  <a:cubicBezTo>
                    <a:pt x="404746" y="415719"/>
                    <a:pt x="422930" y="436515"/>
                    <a:pt x="422930" y="464104"/>
                  </a:cubicBezTo>
                  <a:cubicBezTo>
                    <a:pt x="422930" y="479780"/>
                    <a:pt x="418122" y="493261"/>
                    <a:pt x="408613" y="504443"/>
                  </a:cubicBezTo>
                  <a:cubicBezTo>
                    <a:pt x="399103" y="515625"/>
                    <a:pt x="385726" y="522940"/>
                    <a:pt x="368587" y="526284"/>
                  </a:cubicBezTo>
                  <a:lnTo>
                    <a:pt x="368587" y="401924"/>
                  </a:lnTo>
                  <a:close/>
                  <a:moveTo>
                    <a:pt x="368587" y="641239"/>
                  </a:moveTo>
                  <a:lnTo>
                    <a:pt x="368587" y="607798"/>
                  </a:lnTo>
                  <a:cubicBezTo>
                    <a:pt x="416241" y="603931"/>
                    <a:pt x="454490" y="587629"/>
                    <a:pt x="483333" y="558890"/>
                  </a:cubicBezTo>
                  <a:cubicBezTo>
                    <a:pt x="512176" y="530047"/>
                    <a:pt x="526598" y="496605"/>
                    <a:pt x="526598" y="458461"/>
                  </a:cubicBezTo>
                  <a:cubicBezTo>
                    <a:pt x="526598" y="409344"/>
                    <a:pt x="507264" y="373394"/>
                    <a:pt x="468703" y="350508"/>
                  </a:cubicBezTo>
                  <a:cubicBezTo>
                    <a:pt x="450623" y="340058"/>
                    <a:pt x="417286" y="328562"/>
                    <a:pt x="368692" y="316231"/>
                  </a:cubicBezTo>
                  <a:lnTo>
                    <a:pt x="368692" y="181106"/>
                  </a:lnTo>
                  <a:cubicBezTo>
                    <a:pt x="383009" y="185391"/>
                    <a:pt x="394504" y="192811"/>
                    <a:pt x="403388" y="203261"/>
                  </a:cubicBezTo>
                  <a:cubicBezTo>
                    <a:pt x="412166" y="213712"/>
                    <a:pt x="417286" y="226148"/>
                    <a:pt x="418749" y="240465"/>
                  </a:cubicBezTo>
                  <a:lnTo>
                    <a:pt x="523776" y="240465"/>
                  </a:lnTo>
                  <a:cubicBezTo>
                    <a:pt x="521373" y="195737"/>
                    <a:pt x="506533" y="161459"/>
                    <a:pt x="479153" y="137946"/>
                  </a:cubicBezTo>
                  <a:cubicBezTo>
                    <a:pt x="451773" y="114328"/>
                    <a:pt x="414987" y="101160"/>
                    <a:pt x="368692" y="98234"/>
                  </a:cubicBezTo>
                  <a:lnTo>
                    <a:pt x="368692" y="56432"/>
                  </a:lnTo>
                  <a:cubicBezTo>
                    <a:pt x="521059" y="66674"/>
                    <a:pt x="641971" y="193856"/>
                    <a:pt x="641971" y="348836"/>
                  </a:cubicBezTo>
                  <a:cubicBezTo>
                    <a:pt x="641971" y="503816"/>
                    <a:pt x="521059" y="630893"/>
                    <a:pt x="368587" y="641239"/>
                  </a:cubicBezTo>
                  <a:close/>
                </a:path>
              </a:pathLst>
            </a:custGeom>
            <a:solidFill>
              <a:srgbClr val="6D6E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 name="Google Shape;67;p7"/>
            <p:cNvSpPr/>
            <p:nvPr/>
          </p:nvSpPr>
          <p:spPr>
            <a:xfrm>
              <a:off x="8909377" y="8328351"/>
              <a:ext cx="1567567" cy="1494414"/>
            </a:xfrm>
            <a:custGeom>
              <a:rect b="b" l="l" r="r" t="t"/>
              <a:pathLst>
                <a:path extrusionOk="0" h="1494413" w="1567566">
                  <a:moveTo>
                    <a:pt x="1320954" y="227803"/>
                  </a:moveTo>
                  <a:cubicBezTo>
                    <a:pt x="1047257" y="-2630"/>
                    <a:pt x="645123" y="-87801"/>
                    <a:pt x="329102" y="112116"/>
                  </a:cubicBezTo>
                  <a:cubicBezTo>
                    <a:pt x="54778" y="285594"/>
                    <a:pt x="-65298" y="644044"/>
                    <a:pt x="35131" y="950033"/>
                  </a:cubicBezTo>
                  <a:cubicBezTo>
                    <a:pt x="141516" y="1274206"/>
                    <a:pt x="446669" y="1489694"/>
                    <a:pt x="784950" y="1499518"/>
                  </a:cubicBezTo>
                  <a:cubicBezTo>
                    <a:pt x="958428" y="1504534"/>
                    <a:pt x="1144655" y="1459179"/>
                    <a:pt x="1285109" y="1354047"/>
                  </a:cubicBezTo>
                  <a:cubicBezTo>
                    <a:pt x="1427339" y="1247557"/>
                    <a:pt x="1516691" y="1054328"/>
                    <a:pt x="1554521" y="884404"/>
                  </a:cubicBezTo>
                  <a:cubicBezTo>
                    <a:pt x="1621195" y="585103"/>
                    <a:pt x="1476561" y="229893"/>
                    <a:pt x="1203909" y="83377"/>
                  </a:cubicBezTo>
                  <a:cubicBezTo>
                    <a:pt x="1196489" y="79406"/>
                    <a:pt x="1190010" y="90379"/>
                    <a:pt x="1197325" y="94768"/>
                  </a:cubicBezTo>
                  <a:cubicBezTo>
                    <a:pt x="1411559" y="222995"/>
                    <a:pt x="1538532" y="469626"/>
                    <a:pt x="1548878" y="716361"/>
                  </a:cubicBezTo>
                  <a:cubicBezTo>
                    <a:pt x="1556402" y="894332"/>
                    <a:pt x="1478755" y="1081918"/>
                    <a:pt x="1374878" y="1224044"/>
                  </a:cubicBezTo>
                  <a:cubicBezTo>
                    <a:pt x="1270583" y="1366692"/>
                    <a:pt x="1091984" y="1438382"/>
                    <a:pt x="921224" y="1460433"/>
                  </a:cubicBezTo>
                  <a:cubicBezTo>
                    <a:pt x="596738" y="1502444"/>
                    <a:pt x="272565" y="1349135"/>
                    <a:pt x="116853" y="1058195"/>
                  </a:cubicBezTo>
                  <a:cubicBezTo>
                    <a:pt x="-29139" y="785438"/>
                    <a:pt x="18619" y="438066"/>
                    <a:pt x="241736" y="220487"/>
                  </a:cubicBezTo>
                  <a:cubicBezTo>
                    <a:pt x="539783" y="-70244"/>
                    <a:pt x="1006186" y="-331"/>
                    <a:pt x="1310399" y="238253"/>
                  </a:cubicBezTo>
                  <a:cubicBezTo>
                    <a:pt x="1317714" y="244105"/>
                    <a:pt x="1328374" y="234073"/>
                    <a:pt x="1320954" y="227803"/>
                  </a:cubicBezTo>
                  <a:lnTo>
                    <a:pt x="1320954" y="227803"/>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 name="Google Shape;68;p7"/>
            <p:cNvSpPr/>
            <p:nvPr/>
          </p:nvSpPr>
          <p:spPr>
            <a:xfrm>
              <a:off x="14706856" y="8309109"/>
              <a:ext cx="1557116" cy="1536216"/>
            </a:xfrm>
            <a:custGeom>
              <a:rect b="b" l="l" r="r" t="t"/>
              <a:pathLst>
                <a:path extrusionOk="0" h="1536215" w="1557116">
                  <a:moveTo>
                    <a:pt x="104532" y="1068241"/>
                  </a:moveTo>
                  <a:cubicBezTo>
                    <a:pt x="277278" y="1376111"/>
                    <a:pt x="613364" y="1591390"/>
                    <a:pt x="974636" y="1527747"/>
                  </a:cubicBezTo>
                  <a:cubicBezTo>
                    <a:pt x="1289404" y="1472360"/>
                    <a:pt x="1531958" y="1190093"/>
                    <a:pt x="1559548" y="875326"/>
                  </a:cubicBezTo>
                  <a:cubicBezTo>
                    <a:pt x="1589436" y="534641"/>
                    <a:pt x="1387638" y="213603"/>
                    <a:pt x="1078200" y="76180"/>
                  </a:cubicBezTo>
                  <a:cubicBezTo>
                    <a:pt x="925624" y="8461"/>
                    <a:pt x="749847" y="-18501"/>
                    <a:pt x="585043" y="13268"/>
                  </a:cubicBezTo>
                  <a:cubicBezTo>
                    <a:pt x="405923" y="47755"/>
                    <a:pt x="256481" y="182775"/>
                    <a:pt x="149051" y="324378"/>
                  </a:cubicBezTo>
                  <a:cubicBezTo>
                    <a:pt x="-48880" y="585221"/>
                    <a:pt x="-55256" y="993625"/>
                    <a:pt x="163473" y="1244226"/>
                  </a:cubicBezTo>
                  <a:cubicBezTo>
                    <a:pt x="169116" y="1250706"/>
                    <a:pt x="177895" y="1241405"/>
                    <a:pt x="172773" y="1234926"/>
                  </a:cubicBezTo>
                  <a:cubicBezTo>
                    <a:pt x="1177" y="1018915"/>
                    <a:pt x="-28502" y="682619"/>
                    <a:pt x="101920" y="437870"/>
                  </a:cubicBezTo>
                  <a:cubicBezTo>
                    <a:pt x="176849" y="297312"/>
                    <a:pt x="312287" y="156962"/>
                    <a:pt x="455772" y="85794"/>
                  </a:cubicBezTo>
                  <a:cubicBezTo>
                    <a:pt x="608035" y="10342"/>
                    <a:pt x="799905" y="19225"/>
                    <a:pt x="959483" y="66461"/>
                  </a:cubicBezTo>
                  <a:cubicBezTo>
                    <a:pt x="1269757" y="158321"/>
                    <a:pt x="1503116" y="428256"/>
                    <a:pt x="1527674" y="754205"/>
                  </a:cubicBezTo>
                  <a:cubicBezTo>
                    <a:pt x="1550770" y="1060090"/>
                    <a:pt x="1367573" y="1360122"/>
                    <a:pt x="1077260" y="1467657"/>
                  </a:cubicBezTo>
                  <a:cubicBezTo>
                    <a:pt x="701044" y="1606961"/>
                    <a:pt x="312078" y="1380918"/>
                    <a:pt x="117386" y="1060612"/>
                  </a:cubicBezTo>
                  <a:cubicBezTo>
                    <a:pt x="112475" y="1052565"/>
                    <a:pt x="99829" y="1059881"/>
                    <a:pt x="104532" y="1068241"/>
                  </a:cubicBezTo>
                  <a:lnTo>
                    <a:pt x="104532" y="1068241"/>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 name="Google Shape;69;p7"/>
            <p:cNvSpPr/>
            <p:nvPr/>
          </p:nvSpPr>
          <p:spPr>
            <a:xfrm>
              <a:off x="10880280" y="8371006"/>
              <a:ext cx="1463062" cy="1473513"/>
            </a:xfrm>
            <a:custGeom>
              <a:rect b="b" l="l" r="r" t="t"/>
              <a:pathLst>
                <a:path extrusionOk="0" h="1473512" w="1463062">
                  <a:moveTo>
                    <a:pt x="1301671" y="1191630"/>
                  </a:moveTo>
                  <a:cubicBezTo>
                    <a:pt x="1411923" y="1012510"/>
                    <a:pt x="1495213" y="802665"/>
                    <a:pt x="1459995" y="588849"/>
                  </a:cubicBezTo>
                  <a:cubicBezTo>
                    <a:pt x="1433242" y="426449"/>
                    <a:pt x="1335531" y="288294"/>
                    <a:pt x="1210439" y="185043"/>
                  </a:cubicBezTo>
                  <a:cubicBezTo>
                    <a:pt x="1056086" y="57443"/>
                    <a:pt x="879160" y="-17800"/>
                    <a:pt x="675794" y="3624"/>
                  </a:cubicBezTo>
                  <a:cubicBezTo>
                    <a:pt x="488940" y="23270"/>
                    <a:pt x="299578" y="103007"/>
                    <a:pt x="175635" y="247537"/>
                  </a:cubicBezTo>
                  <a:cubicBezTo>
                    <a:pt x="-116977" y="588640"/>
                    <a:pt x="-30343" y="1121821"/>
                    <a:pt x="334378" y="1373573"/>
                  </a:cubicBezTo>
                  <a:cubicBezTo>
                    <a:pt x="588637" y="1549140"/>
                    <a:pt x="990039" y="1491663"/>
                    <a:pt x="1223920" y="1307630"/>
                  </a:cubicBezTo>
                  <a:cubicBezTo>
                    <a:pt x="1305120" y="1243674"/>
                    <a:pt x="1376810" y="1158293"/>
                    <a:pt x="1411505" y="1059955"/>
                  </a:cubicBezTo>
                  <a:cubicBezTo>
                    <a:pt x="1452575" y="943955"/>
                    <a:pt x="1454770" y="805486"/>
                    <a:pt x="1441289" y="684261"/>
                  </a:cubicBezTo>
                  <a:cubicBezTo>
                    <a:pt x="1416312" y="460831"/>
                    <a:pt x="1256734" y="281187"/>
                    <a:pt x="1067268" y="174175"/>
                  </a:cubicBezTo>
                  <a:cubicBezTo>
                    <a:pt x="1059848" y="169995"/>
                    <a:pt x="1053473" y="181072"/>
                    <a:pt x="1060684" y="185566"/>
                  </a:cubicBezTo>
                  <a:cubicBezTo>
                    <a:pt x="1225592" y="287562"/>
                    <a:pt x="1369285" y="441602"/>
                    <a:pt x="1411610" y="635980"/>
                  </a:cubicBezTo>
                  <a:cubicBezTo>
                    <a:pt x="1431675" y="728258"/>
                    <a:pt x="1429375" y="831299"/>
                    <a:pt x="1419134" y="924726"/>
                  </a:cubicBezTo>
                  <a:cubicBezTo>
                    <a:pt x="1406907" y="1036023"/>
                    <a:pt x="1364060" y="1133421"/>
                    <a:pt x="1288504" y="1215980"/>
                  </a:cubicBezTo>
                  <a:cubicBezTo>
                    <a:pt x="1091513" y="1431259"/>
                    <a:pt x="721776" y="1507129"/>
                    <a:pt x="450482" y="1401162"/>
                  </a:cubicBezTo>
                  <a:cubicBezTo>
                    <a:pt x="275646" y="1332920"/>
                    <a:pt x="138954" y="1159338"/>
                    <a:pt x="75520" y="987533"/>
                  </a:cubicBezTo>
                  <a:cubicBezTo>
                    <a:pt x="2576" y="790229"/>
                    <a:pt x="19192" y="567739"/>
                    <a:pt x="121084" y="383393"/>
                  </a:cubicBezTo>
                  <a:cubicBezTo>
                    <a:pt x="213048" y="216917"/>
                    <a:pt x="364162" y="111786"/>
                    <a:pt x="545059" y="61101"/>
                  </a:cubicBezTo>
                  <a:cubicBezTo>
                    <a:pt x="647787" y="32362"/>
                    <a:pt x="757412" y="21389"/>
                    <a:pt x="862961" y="40409"/>
                  </a:cubicBezTo>
                  <a:cubicBezTo>
                    <a:pt x="953358" y="56607"/>
                    <a:pt x="1033304" y="97364"/>
                    <a:pt x="1109069" y="147840"/>
                  </a:cubicBezTo>
                  <a:cubicBezTo>
                    <a:pt x="1249941" y="241789"/>
                    <a:pt x="1370958" y="371688"/>
                    <a:pt x="1419657" y="537119"/>
                  </a:cubicBezTo>
                  <a:cubicBezTo>
                    <a:pt x="1485390" y="760654"/>
                    <a:pt x="1400428" y="990564"/>
                    <a:pt x="1289131" y="1184211"/>
                  </a:cubicBezTo>
                  <a:cubicBezTo>
                    <a:pt x="1284010" y="1192466"/>
                    <a:pt x="1296655" y="1199782"/>
                    <a:pt x="1301671" y="1191630"/>
                  </a:cubicBezTo>
                  <a:lnTo>
                    <a:pt x="1301671" y="1191630"/>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 name="Google Shape;70;p7"/>
            <p:cNvSpPr/>
            <p:nvPr/>
          </p:nvSpPr>
          <p:spPr>
            <a:xfrm>
              <a:off x="16655928" y="8371006"/>
              <a:ext cx="1463062" cy="1473513"/>
            </a:xfrm>
            <a:custGeom>
              <a:rect b="b" l="l" r="r" t="t"/>
              <a:pathLst>
                <a:path extrusionOk="0" h="1473512" w="1463062">
                  <a:moveTo>
                    <a:pt x="1301671" y="1191630"/>
                  </a:moveTo>
                  <a:cubicBezTo>
                    <a:pt x="1411923" y="1012510"/>
                    <a:pt x="1495214" y="802665"/>
                    <a:pt x="1459995" y="588849"/>
                  </a:cubicBezTo>
                  <a:cubicBezTo>
                    <a:pt x="1433242" y="426449"/>
                    <a:pt x="1335530" y="288294"/>
                    <a:pt x="1210439" y="185043"/>
                  </a:cubicBezTo>
                  <a:cubicBezTo>
                    <a:pt x="1056086" y="57443"/>
                    <a:pt x="879160" y="-17800"/>
                    <a:pt x="675794" y="3624"/>
                  </a:cubicBezTo>
                  <a:cubicBezTo>
                    <a:pt x="488940" y="23270"/>
                    <a:pt x="299578" y="103007"/>
                    <a:pt x="175636" y="247537"/>
                  </a:cubicBezTo>
                  <a:cubicBezTo>
                    <a:pt x="-116977" y="588640"/>
                    <a:pt x="-30343" y="1121821"/>
                    <a:pt x="334378" y="1373573"/>
                  </a:cubicBezTo>
                  <a:cubicBezTo>
                    <a:pt x="588637" y="1549140"/>
                    <a:pt x="990039" y="1491663"/>
                    <a:pt x="1223920" y="1307630"/>
                  </a:cubicBezTo>
                  <a:cubicBezTo>
                    <a:pt x="1305120" y="1243674"/>
                    <a:pt x="1376810" y="1158293"/>
                    <a:pt x="1411505" y="1059955"/>
                  </a:cubicBezTo>
                  <a:cubicBezTo>
                    <a:pt x="1452576" y="943955"/>
                    <a:pt x="1454770" y="805486"/>
                    <a:pt x="1441289" y="684261"/>
                  </a:cubicBezTo>
                  <a:cubicBezTo>
                    <a:pt x="1416312" y="460831"/>
                    <a:pt x="1256734" y="281187"/>
                    <a:pt x="1067268" y="174175"/>
                  </a:cubicBezTo>
                  <a:cubicBezTo>
                    <a:pt x="1059848" y="169995"/>
                    <a:pt x="1053473" y="181072"/>
                    <a:pt x="1060684" y="185566"/>
                  </a:cubicBezTo>
                  <a:cubicBezTo>
                    <a:pt x="1225592" y="287562"/>
                    <a:pt x="1369285" y="441602"/>
                    <a:pt x="1411610" y="635980"/>
                  </a:cubicBezTo>
                  <a:cubicBezTo>
                    <a:pt x="1431675" y="728258"/>
                    <a:pt x="1429375" y="831299"/>
                    <a:pt x="1419134" y="924726"/>
                  </a:cubicBezTo>
                  <a:cubicBezTo>
                    <a:pt x="1406907" y="1036023"/>
                    <a:pt x="1364060" y="1133421"/>
                    <a:pt x="1288503" y="1215980"/>
                  </a:cubicBezTo>
                  <a:cubicBezTo>
                    <a:pt x="1091513" y="1431259"/>
                    <a:pt x="721776" y="1507129"/>
                    <a:pt x="450482" y="1401162"/>
                  </a:cubicBezTo>
                  <a:cubicBezTo>
                    <a:pt x="275646" y="1332920"/>
                    <a:pt x="138954" y="1159338"/>
                    <a:pt x="75520" y="987533"/>
                  </a:cubicBezTo>
                  <a:cubicBezTo>
                    <a:pt x="2576" y="790229"/>
                    <a:pt x="19192" y="567739"/>
                    <a:pt x="121084" y="383393"/>
                  </a:cubicBezTo>
                  <a:cubicBezTo>
                    <a:pt x="213048" y="216917"/>
                    <a:pt x="364161" y="111786"/>
                    <a:pt x="545059" y="61101"/>
                  </a:cubicBezTo>
                  <a:cubicBezTo>
                    <a:pt x="647787" y="32362"/>
                    <a:pt x="757412" y="21389"/>
                    <a:pt x="862962" y="40409"/>
                  </a:cubicBezTo>
                  <a:cubicBezTo>
                    <a:pt x="953358" y="56607"/>
                    <a:pt x="1033304" y="97364"/>
                    <a:pt x="1109069" y="147840"/>
                  </a:cubicBezTo>
                  <a:cubicBezTo>
                    <a:pt x="1249941" y="241789"/>
                    <a:pt x="1370958" y="371688"/>
                    <a:pt x="1419656" y="537119"/>
                  </a:cubicBezTo>
                  <a:cubicBezTo>
                    <a:pt x="1485390" y="760654"/>
                    <a:pt x="1400428" y="990564"/>
                    <a:pt x="1289130" y="1184211"/>
                  </a:cubicBezTo>
                  <a:cubicBezTo>
                    <a:pt x="1284010" y="1192466"/>
                    <a:pt x="1296655" y="1199782"/>
                    <a:pt x="1301671" y="1191630"/>
                  </a:cubicBezTo>
                  <a:lnTo>
                    <a:pt x="1301671" y="1191630"/>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 name="Google Shape;71;p7"/>
            <p:cNvSpPr/>
            <p:nvPr/>
          </p:nvSpPr>
          <p:spPr>
            <a:xfrm>
              <a:off x="12736792" y="8371193"/>
              <a:ext cx="1525765" cy="1463062"/>
            </a:xfrm>
            <a:custGeom>
              <a:rect b="b" l="l" r="r" t="t"/>
              <a:pathLst>
                <a:path extrusionOk="0" h="1463062" w="1525765">
                  <a:moveTo>
                    <a:pt x="88593" y="1008248"/>
                  </a:moveTo>
                  <a:cubicBezTo>
                    <a:pt x="181915" y="1209837"/>
                    <a:pt x="331670" y="1396795"/>
                    <a:pt x="555519" y="1454482"/>
                  </a:cubicBezTo>
                  <a:cubicBezTo>
                    <a:pt x="727011" y="1498687"/>
                    <a:pt x="907594" y="1458662"/>
                    <a:pt x="1062157" y="1378402"/>
                  </a:cubicBezTo>
                  <a:cubicBezTo>
                    <a:pt x="1225811" y="1293336"/>
                    <a:pt x="1374938" y="1160929"/>
                    <a:pt x="1436178" y="982748"/>
                  </a:cubicBezTo>
                  <a:cubicBezTo>
                    <a:pt x="1508495" y="772485"/>
                    <a:pt x="1478711" y="503804"/>
                    <a:pt x="1352365" y="319041"/>
                  </a:cubicBezTo>
                  <a:cubicBezTo>
                    <a:pt x="1198848" y="94461"/>
                    <a:pt x="917940" y="-26765"/>
                    <a:pt x="649364" y="5005"/>
                  </a:cubicBezTo>
                  <a:cubicBezTo>
                    <a:pt x="418095" y="32385"/>
                    <a:pt x="171674" y="169181"/>
                    <a:pt x="73753" y="388641"/>
                  </a:cubicBezTo>
                  <a:cubicBezTo>
                    <a:pt x="-12045" y="580929"/>
                    <a:pt x="-24376" y="816795"/>
                    <a:pt x="44074" y="1015981"/>
                  </a:cubicBezTo>
                  <a:cubicBezTo>
                    <a:pt x="81904" y="1126024"/>
                    <a:pt x="146593" y="1228647"/>
                    <a:pt x="236258" y="1303891"/>
                  </a:cubicBezTo>
                  <a:cubicBezTo>
                    <a:pt x="342643" y="1393138"/>
                    <a:pt x="485710" y="1419577"/>
                    <a:pt x="619371" y="1437761"/>
                  </a:cubicBezTo>
                  <a:cubicBezTo>
                    <a:pt x="748330" y="1455318"/>
                    <a:pt x="878542" y="1459811"/>
                    <a:pt x="1005097" y="1423966"/>
                  </a:cubicBezTo>
                  <a:cubicBezTo>
                    <a:pt x="1200938" y="1368370"/>
                    <a:pt x="1351738" y="1225199"/>
                    <a:pt x="1449241" y="1049736"/>
                  </a:cubicBezTo>
                  <a:cubicBezTo>
                    <a:pt x="1482892" y="989228"/>
                    <a:pt x="1509645" y="925062"/>
                    <a:pt x="1533158" y="859956"/>
                  </a:cubicBezTo>
                  <a:cubicBezTo>
                    <a:pt x="1536084" y="851909"/>
                    <a:pt x="1523544" y="848774"/>
                    <a:pt x="1520513" y="856507"/>
                  </a:cubicBezTo>
                  <a:cubicBezTo>
                    <a:pt x="1439000" y="1060186"/>
                    <a:pt x="1313594" y="1258849"/>
                    <a:pt x="1111587" y="1359801"/>
                  </a:cubicBezTo>
                  <a:cubicBezTo>
                    <a:pt x="989317" y="1420936"/>
                    <a:pt x="851684" y="1438283"/>
                    <a:pt x="716665" y="1427206"/>
                  </a:cubicBezTo>
                  <a:cubicBezTo>
                    <a:pt x="635778" y="1420518"/>
                    <a:pt x="553847" y="1408500"/>
                    <a:pt x="475155" y="1389166"/>
                  </a:cubicBezTo>
                  <a:cubicBezTo>
                    <a:pt x="338045" y="1355516"/>
                    <a:pt x="228002" y="1285393"/>
                    <a:pt x="149101" y="1167512"/>
                  </a:cubicBezTo>
                  <a:cubicBezTo>
                    <a:pt x="29025" y="988183"/>
                    <a:pt x="8438" y="753152"/>
                    <a:pt x="55674" y="546338"/>
                  </a:cubicBezTo>
                  <a:cubicBezTo>
                    <a:pt x="74067" y="465869"/>
                    <a:pt x="102596" y="383729"/>
                    <a:pt x="151400" y="316324"/>
                  </a:cubicBezTo>
                  <a:cubicBezTo>
                    <a:pt x="227584" y="210878"/>
                    <a:pt x="345569" y="131560"/>
                    <a:pt x="465749" y="84951"/>
                  </a:cubicBezTo>
                  <a:cubicBezTo>
                    <a:pt x="721263" y="-14015"/>
                    <a:pt x="1016070" y="33848"/>
                    <a:pt x="1221003" y="218298"/>
                  </a:cubicBezTo>
                  <a:cubicBezTo>
                    <a:pt x="1386643" y="367322"/>
                    <a:pt x="1454780" y="588035"/>
                    <a:pt x="1439208" y="807076"/>
                  </a:cubicBezTo>
                  <a:cubicBezTo>
                    <a:pt x="1424369" y="1016085"/>
                    <a:pt x="1311190" y="1179635"/>
                    <a:pt x="1142102" y="1295008"/>
                  </a:cubicBezTo>
                  <a:cubicBezTo>
                    <a:pt x="992452" y="1397004"/>
                    <a:pt x="807583" y="1462215"/>
                    <a:pt x="624805" y="1439956"/>
                  </a:cubicBezTo>
                  <a:cubicBezTo>
                    <a:pt x="375980" y="1409754"/>
                    <a:pt x="207101" y="1213808"/>
                    <a:pt x="101551" y="1000828"/>
                  </a:cubicBezTo>
                  <a:cubicBezTo>
                    <a:pt x="97162" y="992154"/>
                    <a:pt x="84622" y="999678"/>
                    <a:pt x="88593" y="1008248"/>
                  </a:cubicBezTo>
                  <a:lnTo>
                    <a:pt x="88593" y="1008248"/>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p7"/>
            <p:cNvSpPr/>
            <p:nvPr/>
          </p:nvSpPr>
          <p:spPr>
            <a:xfrm>
              <a:off x="9711604" y="9955103"/>
              <a:ext cx="41802" cy="1348108"/>
            </a:xfrm>
            <a:custGeom>
              <a:rect b="b" l="l" r="r" t="t"/>
              <a:pathLst>
                <a:path extrusionOk="0" h="1348107" w="41801">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p7"/>
            <p:cNvSpPr/>
            <p:nvPr/>
          </p:nvSpPr>
          <p:spPr>
            <a:xfrm>
              <a:off x="11618810" y="9955103"/>
              <a:ext cx="41802" cy="1348108"/>
            </a:xfrm>
            <a:custGeom>
              <a:rect b="b" l="l" r="r" t="t"/>
              <a:pathLst>
                <a:path extrusionOk="0" h="1348107" w="41801">
                  <a:moveTo>
                    <a:pt x="36021" y="1353594"/>
                  </a:moveTo>
                  <a:cubicBezTo>
                    <a:pt x="48561" y="1068610"/>
                    <a:pt x="41769" y="1200077"/>
                    <a:pt x="41142" y="914884"/>
                  </a:cubicBezTo>
                  <a:cubicBezTo>
                    <a:pt x="40410" y="612657"/>
                    <a:pt x="39051" y="310431"/>
                    <a:pt x="30378"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 name="Google Shape;74;p7"/>
            <p:cNvSpPr/>
            <p:nvPr/>
          </p:nvSpPr>
          <p:spPr>
            <a:xfrm>
              <a:off x="13494666" y="9955103"/>
              <a:ext cx="41802" cy="1348108"/>
            </a:xfrm>
            <a:custGeom>
              <a:rect b="b" l="l" r="r" t="t"/>
              <a:pathLst>
                <a:path extrusionOk="0" h="1348107" w="41801">
                  <a:moveTo>
                    <a:pt x="36021" y="1353594"/>
                  </a:moveTo>
                  <a:cubicBezTo>
                    <a:pt x="48561" y="1068610"/>
                    <a:pt x="41769" y="1200077"/>
                    <a:pt x="41142" y="914884"/>
                  </a:cubicBezTo>
                  <a:cubicBezTo>
                    <a:pt x="40410" y="612657"/>
                    <a:pt x="39051" y="310431"/>
                    <a:pt x="30378" y="8308"/>
                  </a:cubicBezTo>
                  <a:cubicBezTo>
                    <a:pt x="30064" y="-2769"/>
                    <a:pt x="13552" y="-2769"/>
                    <a:pt x="13239" y="8308"/>
                  </a:cubicBezTo>
                  <a:cubicBezTo>
                    <a:pt x="4460" y="310431"/>
                    <a:pt x="3206" y="612657"/>
                    <a:pt x="2475" y="914884"/>
                  </a:cubicBezTo>
                  <a:cubicBezTo>
                    <a:pt x="1743" y="1200077"/>
                    <a:pt x="-5050" y="1068610"/>
                    <a:pt x="7595" y="1353594"/>
                  </a:cubicBezTo>
                  <a:lnTo>
                    <a:pt x="36021" y="1353594"/>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 name="Google Shape;75;p7"/>
            <p:cNvSpPr/>
            <p:nvPr/>
          </p:nvSpPr>
          <p:spPr>
            <a:xfrm>
              <a:off x="15501152" y="9955103"/>
              <a:ext cx="41802" cy="1348108"/>
            </a:xfrm>
            <a:custGeom>
              <a:rect b="b" l="l" r="r" t="t"/>
              <a:pathLst>
                <a:path extrusionOk="0" h="1348107" w="41801">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49" y="1068610"/>
                    <a:pt x="7595" y="1353594"/>
                  </a:cubicBezTo>
                  <a:lnTo>
                    <a:pt x="36021" y="1353594"/>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 name="Google Shape;76;p7"/>
            <p:cNvSpPr/>
            <p:nvPr/>
          </p:nvSpPr>
          <p:spPr>
            <a:xfrm>
              <a:off x="17418806" y="9955103"/>
              <a:ext cx="41802" cy="1348108"/>
            </a:xfrm>
            <a:custGeom>
              <a:rect b="b" l="l" r="r" t="t"/>
              <a:pathLst>
                <a:path extrusionOk="0" h="1348107" w="41801">
                  <a:moveTo>
                    <a:pt x="36021" y="1353594"/>
                  </a:moveTo>
                  <a:cubicBezTo>
                    <a:pt x="48561" y="1068610"/>
                    <a:pt x="41768" y="1200077"/>
                    <a:pt x="41141" y="914884"/>
                  </a:cubicBezTo>
                  <a:cubicBezTo>
                    <a:pt x="40410" y="612657"/>
                    <a:pt x="39051" y="310431"/>
                    <a:pt x="30377" y="8308"/>
                  </a:cubicBezTo>
                  <a:cubicBezTo>
                    <a:pt x="30064" y="-2769"/>
                    <a:pt x="13552" y="-2769"/>
                    <a:pt x="13239" y="8308"/>
                  </a:cubicBezTo>
                  <a:cubicBezTo>
                    <a:pt x="4460" y="310431"/>
                    <a:pt x="3206" y="612657"/>
                    <a:pt x="2475" y="914884"/>
                  </a:cubicBezTo>
                  <a:cubicBezTo>
                    <a:pt x="1743" y="1200077"/>
                    <a:pt x="-5049" y="1068610"/>
                    <a:pt x="7595" y="1353594"/>
                  </a:cubicBezTo>
                  <a:lnTo>
                    <a:pt x="36021" y="1353594"/>
                  </a:lnTo>
                  <a:close/>
                </a:path>
              </a:pathLst>
            </a:custGeom>
            <a:solidFill>
              <a:srgbClr val="E6E7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77" name="Google Shape;77;p7"/>
          <p:cNvPicPr preferRelativeResize="0"/>
          <p:nvPr/>
        </p:nvPicPr>
        <p:blipFill rotWithShape="1">
          <a:blip r:embed="rId6">
            <a:alphaModFix/>
          </a:blip>
          <a:srcRect b="0" l="0" r="0" t="0"/>
          <a:stretch/>
        </p:blipFill>
        <p:spPr>
          <a:xfrm>
            <a:off x="14386825" y="4499100"/>
            <a:ext cx="5715000" cy="381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16"/>
          <p:cNvPicPr preferRelativeResize="0"/>
          <p:nvPr/>
        </p:nvPicPr>
        <p:blipFill rotWithShape="1">
          <a:blip r:embed="rId3">
            <a:alphaModFix/>
          </a:blip>
          <a:srcRect b="0" l="0" r="0" t="0"/>
          <a:stretch/>
        </p:blipFill>
        <p:spPr>
          <a:xfrm>
            <a:off x="0" y="1282"/>
            <a:ext cx="20104099" cy="11313136"/>
          </a:xfrm>
          <a:prstGeom prst="rect">
            <a:avLst/>
          </a:prstGeom>
          <a:noFill/>
          <a:ln>
            <a:noFill/>
          </a:ln>
        </p:spPr>
      </p:pic>
      <p:sp>
        <p:nvSpPr>
          <p:cNvPr id="225" name="Google Shape;225;p16"/>
          <p:cNvSpPr/>
          <p:nvPr/>
        </p:nvSpPr>
        <p:spPr>
          <a:xfrm>
            <a:off x="14758377" y="7902015"/>
            <a:ext cx="2473960" cy="2473959"/>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16"/>
          <p:cNvSpPr/>
          <p:nvPr/>
        </p:nvSpPr>
        <p:spPr>
          <a:xfrm>
            <a:off x="12284417" y="885909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16"/>
          <p:cNvSpPr/>
          <p:nvPr/>
        </p:nvSpPr>
        <p:spPr>
          <a:xfrm>
            <a:off x="9844170" y="7839170"/>
            <a:ext cx="2473959"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16"/>
          <p:cNvSpPr/>
          <p:nvPr/>
        </p:nvSpPr>
        <p:spPr>
          <a:xfrm>
            <a:off x="2422290" y="8831785"/>
            <a:ext cx="2473959"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16"/>
          <p:cNvSpPr/>
          <p:nvPr/>
        </p:nvSpPr>
        <p:spPr>
          <a:xfrm>
            <a:off x="0" y="783917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16"/>
          <p:cNvSpPr/>
          <p:nvPr/>
        </p:nvSpPr>
        <p:spPr>
          <a:xfrm>
            <a:off x="4896250" y="783917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16"/>
          <p:cNvSpPr/>
          <p:nvPr/>
        </p:nvSpPr>
        <p:spPr>
          <a:xfrm>
            <a:off x="17232338" y="8831785"/>
            <a:ext cx="2869792" cy="2473959"/>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2" name="Google Shape;232;p16"/>
          <p:cNvSpPr/>
          <p:nvPr/>
        </p:nvSpPr>
        <p:spPr>
          <a:xfrm>
            <a:off x="7370210" y="884174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3" name="Google Shape;233;p16"/>
          <p:cNvSpPr/>
          <p:nvPr/>
        </p:nvSpPr>
        <p:spPr>
          <a:xfrm>
            <a:off x="1337648" y="8448137"/>
            <a:ext cx="1583055" cy="1511934"/>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4" name="Google Shape;234;p16"/>
          <p:cNvPicPr preferRelativeResize="0"/>
          <p:nvPr/>
        </p:nvPicPr>
        <p:blipFill rotWithShape="1">
          <a:blip r:embed="rId4">
            <a:alphaModFix/>
          </a:blip>
          <a:srcRect b="0" l="0" r="0" t="0"/>
          <a:stretch/>
        </p:blipFill>
        <p:spPr>
          <a:xfrm>
            <a:off x="11340350" y="6993525"/>
            <a:ext cx="7315200" cy="2743200"/>
          </a:xfrm>
          <a:prstGeom prst="rect">
            <a:avLst/>
          </a:prstGeom>
          <a:noFill/>
          <a:ln>
            <a:noFill/>
          </a:ln>
        </p:spPr>
      </p:pic>
      <p:pic>
        <p:nvPicPr>
          <p:cNvPr id="235" name="Google Shape;235;p16"/>
          <p:cNvPicPr preferRelativeResize="0"/>
          <p:nvPr/>
        </p:nvPicPr>
        <p:blipFill rotWithShape="1">
          <a:blip r:embed="rId5">
            <a:alphaModFix/>
          </a:blip>
          <a:srcRect b="0" l="0" r="0" t="0"/>
          <a:stretch/>
        </p:blipFill>
        <p:spPr>
          <a:xfrm>
            <a:off x="1242175" y="7216875"/>
            <a:ext cx="7315200" cy="2743200"/>
          </a:xfrm>
          <a:prstGeom prst="rect">
            <a:avLst/>
          </a:prstGeom>
          <a:noFill/>
          <a:ln>
            <a:noFill/>
          </a:ln>
        </p:spPr>
      </p:pic>
      <p:pic>
        <p:nvPicPr>
          <p:cNvPr id="236" name="Google Shape;236;p16"/>
          <p:cNvPicPr preferRelativeResize="0"/>
          <p:nvPr/>
        </p:nvPicPr>
        <p:blipFill rotWithShape="1">
          <a:blip r:embed="rId6">
            <a:alphaModFix/>
          </a:blip>
          <a:srcRect b="0" l="0" r="0" t="0"/>
          <a:stretch/>
        </p:blipFill>
        <p:spPr>
          <a:xfrm>
            <a:off x="6394450" y="3672838"/>
            <a:ext cx="7315200" cy="2743200"/>
          </a:xfrm>
          <a:prstGeom prst="rect">
            <a:avLst/>
          </a:prstGeom>
          <a:noFill/>
          <a:ln>
            <a:noFill/>
          </a:ln>
        </p:spPr>
      </p:pic>
      <p:pic>
        <p:nvPicPr>
          <p:cNvPr id="237" name="Google Shape;237;p16"/>
          <p:cNvPicPr preferRelativeResize="0"/>
          <p:nvPr/>
        </p:nvPicPr>
        <p:blipFill rotWithShape="1">
          <a:blip r:embed="rId7">
            <a:alphaModFix/>
          </a:blip>
          <a:srcRect b="0" l="0" r="0" t="0"/>
          <a:stretch/>
        </p:blipFill>
        <p:spPr>
          <a:xfrm>
            <a:off x="11340350" y="495212"/>
            <a:ext cx="7315200" cy="2743200"/>
          </a:xfrm>
          <a:prstGeom prst="rect">
            <a:avLst/>
          </a:prstGeom>
          <a:noFill/>
          <a:ln>
            <a:noFill/>
          </a:ln>
        </p:spPr>
      </p:pic>
      <p:pic>
        <p:nvPicPr>
          <p:cNvPr id="238" name="Google Shape;238;p16"/>
          <p:cNvPicPr preferRelativeResize="0"/>
          <p:nvPr/>
        </p:nvPicPr>
        <p:blipFill rotWithShape="1">
          <a:blip r:embed="rId8">
            <a:alphaModFix/>
          </a:blip>
          <a:srcRect b="0" l="0" r="0" t="0"/>
          <a:stretch/>
        </p:blipFill>
        <p:spPr>
          <a:xfrm>
            <a:off x="1242175" y="495212"/>
            <a:ext cx="7315200"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17"/>
          <p:cNvPicPr preferRelativeResize="0"/>
          <p:nvPr/>
        </p:nvPicPr>
        <p:blipFill rotWithShape="1">
          <a:blip r:embed="rId3">
            <a:alphaModFix/>
          </a:blip>
          <a:srcRect b="0" l="0" r="0" t="0"/>
          <a:stretch/>
        </p:blipFill>
        <p:spPr>
          <a:xfrm>
            <a:off x="-15334" y="-703566"/>
            <a:ext cx="20108656" cy="11315699"/>
          </a:xfrm>
          <a:prstGeom prst="rect">
            <a:avLst/>
          </a:prstGeom>
          <a:noFill/>
          <a:ln>
            <a:noFill/>
          </a:ln>
        </p:spPr>
      </p:pic>
      <p:sp>
        <p:nvSpPr>
          <p:cNvPr id="244" name="Google Shape;244;p17"/>
          <p:cNvSpPr txBox="1"/>
          <p:nvPr>
            <p:ph type="title"/>
          </p:nvPr>
        </p:nvSpPr>
        <p:spPr>
          <a:xfrm>
            <a:off x="260925" y="0"/>
            <a:ext cx="10049100" cy="10529100"/>
          </a:xfrm>
          <a:prstGeom prst="rect">
            <a:avLst/>
          </a:prstGeom>
          <a:noFill/>
          <a:ln>
            <a:noFill/>
          </a:ln>
        </p:spPr>
        <p:txBody>
          <a:bodyPr anchorCtr="0" anchor="t" bIns="0" lIns="0" spcFirstLastPara="1" rIns="0" wrap="square" tIns="17125">
            <a:noAutofit/>
          </a:bodyPr>
          <a:lstStyle/>
          <a:p>
            <a:pPr indent="0" lvl="0" marL="0" rtl="0" algn="l">
              <a:lnSpc>
                <a:spcPct val="112000"/>
              </a:lnSpc>
              <a:spcBef>
                <a:spcPts val="4500"/>
              </a:spcBef>
              <a:spcAft>
                <a:spcPts val="0"/>
              </a:spcAft>
              <a:buClr>
                <a:schemeClr val="dk1"/>
              </a:buClr>
              <a:buSzPts val="1100"/>
              <a:buFont typeface="Arial"/>
              <a:buNone/>
            </a:pPr>
            <a:r>
              <a:rPr b="1" lang="en-US" sz="3000">
                <a:solidFill>
                  <a:schemeClr val="dk1"/>
                </a:solidFill>
                <a:latin typeface="Comic Sans MS"/>
                <a:ea typeface="Comic Sans MS"/>
                <a:cs typeface="Comic Sans MS"/>
                <a:sym typeface="Comic Sans MS"/>
              </a:rPr>
              <a:t>The Problem, Short-term Memory</a:t>
            </a:r>
            <a:endParaRPr b="1" sz="3000">
              <a:solidFill>
                <a:schemeClr val="dk1"/>
              </a:solidFill>
              <a:latin typeface="Comic Sans MS"/>
              <a:ea typeface="Comic Sans MS"/>
              <a:cs typeface="Comic Sans MS"/>
              <a:sym typeface="Comic Sans MS"/>
            </a:endParaRPr>
          </a:p>
          <a:p>
            <a:pPr indent="0" lvl="0" marL="0" rtl="0" algn="l">
              <a:lnSpc>
                <a:spcPct val="158000"/>
              </a:lnSpc>
              <a:spcBef>
                <a:spcPts val="1400"/>
              </a:spcBef>
              <a:spcAft>
                <a:spcPts val="0"/>
              </a:spcAft>
              <a:buClr>
                <a:schemeClr val="dk1"/>
              </a:buClr>
              <a:buSzPts val="1100"/>
              <a:buFont typeface="Arial"/>
              <a:buNone/>
            </a:pPr>
            <a:r>
              <a:rPr lang="en-US">
                <a:solidFill>
                  <a:schemeClr val="dk1"/>
                </a:solidFill>
                <a:latin typeface="Comic Sans MS"/>
                <a:ea typeface="Comic Sans MS"/>
                <a:cs typeface="Comic Sans MS"/>
                <a:sym typeface="Comic Sans MS"/>
              </a:rPr>
              <a:t>Recurrent Neural Networks suffer from short-term memory. If a sequence is long enough, they’ll have a hard time carrying information from earlier time steps to later ones. So if you are trying to process a paragraph of text to do predictions, RNN’s may leave out important information from the beginning.</a:t>
            </a:r>
            <a:endParaRPr>
              <a:solidFill>
                <a:schemeClr val="dk1"/>
              </a:solidFill>
              <a:latin typeface="Comic Sans MS"/>
              <a:ea typeface="Comic Sans MS"/>
              <a:cs typeface="Comic Sans MS"/>
              <a:sym typeface="Comic Sans MS"/>
            </a:endParaRPr>
          </a:p>
          <a:p>
            <a:pPr indent="0" lvl="0" marL="0" rtl="0" algn="l">
              <a:lnSpc>
                <a:spcPct val="158000"/>
              </a:lnSpc>
              <a:spcBef>
                <a:spcPts val="3200"/>
              </a:spcBef>
              <a:spcAft>
                <a:spcPts val="0"/>
              </a:spcAft>
              <a:buClr>
                <a:schemeClr val="dk1"/>
              </a:buClr>
              <a:buSzPts val="1100"/>
              <a:buFont typeface="Arial"/>
              <a:buNone/>
            </a:pPr>
            <a:r>
              <a:rPr lang="en-US">
                <a:solidFill>
                  <a:schemeClr val="dk1"/>
                </a:solidFill>
                <a:latin typeface="Comic Sans MS"/>
                <a:ea typeface="Comic Sans MS"/>
                <a:cs typeface="Comic Sans MS"/>
                <a:sym typeface="Comic Sans MS"/>
              </a:rPr>
              <a:t>During back propagation, recurrent neural networks suffer from the vanishing gradient problem. Gradients are values used to update a neural networks weights. The vanishing gradient problem is when the gradient shrinks as it back propagates through time. If a gradient value becomes extremely small, it doesn’t contribute too much learning.</a:t>
            </a:r>
            <a:endParaRPr>
              <a:solidFill>
                <a:schemeClr val="dk1"/>
              </a:solidFill>
              <a:latin typeface="Comic Sans MS"/>
              <a:ea typeface="Comic Sans MS"/>
              <a:cs typeface="Comic Sans MS"/>
              <a:sym typeface="Comic Sans MS"/>
            </a:endParaRPr>
          </a:p>
          <a:p>
            <a:pPr indent="0" lvl="0" marL="12700" rtl="0" algn="l">
              <a:lnSpc>
                <a:spcPct val="100000"/>
              </a:lnSpc>
              <a:spcBef>
                <a:spcPts val="0"/>
              </a:spcBef>
              <a:spcAft>
                <a:spcPts val="0"/>
              </a:spcAft>
              <a:buSzPts val="1400"/>
              <a:buNone/>
            </a:pPr>
            <a:r>
              <a:t/>
            </a:r>
            <a:endParaRPr sz="7200"/>
          </a:p>
        </p:txBody>
      </p:sp>
      <p:pic>
        <p:nvPicPr>
          <p:cNvPr id="245" name="Google Shape;245;p17"/>
          <p:cNvPicPr preferRelativeResize="0"/>
          <p:nvPr/>
        </p:nvPicPr>
        <p:blipFill rotWithShape="1">
          <a:blip r:embed="rId4">
            <a:alphaModFix/>
          </a:blip>
          <a:srcRect b="0" l="0" r="0" t="0"/>
          <a:stretch/>
        </p:blipFill>
        <p:spPr>
          <a:xfrm>
            <a:off x="11876599" y="0"/>
            <a:ext cx="8216725" cy="11315700"/>
          </a:xfrm>
          <a:prstGeom prst="rect">
            <a:avLst/>
          </a:prstGeom>
          <a:noFill/>
          <a:ln>
            <a:noFill/>
          </a:ln>
        </p:spPr>
      </p:pic>
      <p:pic>
        <p:nvPicPr>
          <p:cNvPr id="246" name="Google Shape;246;p17"/>
          <p:cNvPicPr preferRelativeResize="0"/>
          <p:nvPr/>
        </p:nvPicPr>
        <p:blipFill rotWithShape="1">
          <a:blip r:embed="rId5">
            <a:alphaModFix/>
          </a:blip>
          <a:srcRect b="0" l="0" r="0" t="0"/>
          <a:stretch/>
        </p:blipFill>
        <p:spPr>
          <a:xfrm>
            <a:off x="11043200" y="2011124"/>
            <a:ext cx="7362706" cy="8518050"/>
          </a:xfrm>
          <a:prstGeom prst="rect">
            <a:avLst/>
          </a:prstGeom>
          <a:noFill/>
          <a:ln>
            <a:noFill/>
          </a:ln>
        </p:spPr>
      </p:pic>
      <p:pic>
        <p:nvPicPr>
          <p:cNvPr id="247" name="Google Shape;247;p17"/>
          <p:cNvPicPr preferRelativeResize="0"/>
          <p:nvPr/>
        </p:nvPicPr>
        <p:blipFill rotWithShape="1">
          <a:blip r:embed="rId6">
            <a:alphaModFix/>
          </a:blip>
          <a:srcRect b="0" l="0" r="0" t="0"/>
          <a:stretch/>
        </p:blipFill>
        <p:spPr>
          <a:xfrm>
            <a:off x="1530600" y="5597125"/>
            <a:ext cx="7239000" cy="2295525"/>
          </a:xfrm>
          <a:prstGeom prst="rect">
            <a:avLst/>
          </a:prstGeom>
          <a:noFill/>
          <a:ln>
            <a:noFill/>
          </a:ln>
        </p:spPr>
      </p:pic>
      <p:sp>
        <p:nvSpPr>
          <p:cNvPr id="248" name="Google Shape;248;p17"/>
          <p:cNvSpPr txBox="1"/>
          <p:nvPr/>
        </p:nvSpPr>
        <p:spPr>
          <a:xfrm>
            <a:off x="320700" y="8233550"/>
            <a:ext cx="9987000" cy="22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highlight>
                  <a:srgbClr val="FFFFFF"/>
                </a:highlight>
                <a:latin typeface="Comic Sans MS"/>
                <a:ea typeface="Comic Sans MS"/>
                <a:cs typeface="Comic Sans MS"/>
                <a:sym typeface="Comic Sans MS"/>
              </a:rPr>
              <a:t>So in recurrent neural networks, layers that get a small gradient update stops learning. Those are usually the earlier layers. So because these layers don’t learn, RNN’s can forget what it seen in longer sequences, thus having a short-term memory.</a:t>
            </a:r>
            <a:endParaRPr b="0" i="0" sz="18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8"/>
          <p:cNvSpPr txBox="1"/>
          <p:nvPr/>
        </p:nvSpPr>
        <p:spPr>
          <a:xfrm>
            <a:off x="5611090" y="0"/>
            <a:ext cx="14493000" cy="111723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19100" lvl="0" marL="457200" marR="0" rtl="0" algn="just">
              <a:lnSpc>
                <a:spcPct val="100000"/>
              </a:lnSpc>
              <a:spcBef>
                <a:spcPts val="0"/>
              </a:spcBef>
              <a:spcAft>
                <a:spcPts val="0"/>
              </a:spcAft>
              <a:buClr>
                <a:srgbClr val="333333"/>
              </a:buClr>
              <a:buSzPts val="3000"/>
              <a:buFont typeface="Comic Sans MS"/>
              <a:buChar char="●"/>
            </a:pPr>
            <a:r>
              <a:rPr b="0" i="0" lang="en-US" sz="3000" u="none" cap="none" strike="noStrike">
                <a:solidFill>
                  <a:srgbClr val="333333"/>
                </a:solidFill>
                <a:highlight>
                  <a:srgbClr val="FFFFFF"/>
                </a:highlight>
                <a:latin typeface="Comic Sans MS"/>
                <a:ea typeface="Comic Sans MS"/>
                <a:cs typeface="Comic Sans MS"/>
                <a:sym typeface="Comic Sans MS"/>
              </a:rPr>
              <a:t>consider a language model trying to predict the next word based on the previous ones.</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highlight>
                <a:srgbClr val="FFFFFF"/>
              </a:highlight>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rgbClr val="333333"/>
              </a:buClr>
              <a:buSzPts val="3000"/>
              <a:buFont typeface="Comic Sans MS"/>
              <a:buChar char="●"/>
            </a:pPr>
            <a:r>
              <a:rPr b="0" i="0" lang="en-US" sz="3000" u="none" cap="none" strike="noStrike">
                <a:solidFill>
                  <a:srgbClr val="333333"/>
                </a:solidFill>
                <a:highlight>
                  <a:srgbClr val="FFFFFF"/>
                </a:highlight>
                <a:latin typeface="Comic Sans MS"/>
                <a:ea typeface="Comic Sans MS"/>
                <a:cs typeface="Comic Sans MS"/>
                <a:sym typeface="Comic Sans MS"/>
              </a:rPr>
              <a:t>While trying to predict the last word in the sentence, “the clouds are in the _______” obviously we predict it to be sky why because it is from our previous understanding.</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highlight>
                <a:srgbClr val="FFFFFF"/>
              </a:highlight>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rgbClr val="333333"/>
              </a:buClr>
              <a:buSzPts val="3000"/>
              <a:buFont typeface="Comic Sans MS"/>
              <a:buChar char="●"/>
            </a:pPr>
            <a:r>
              <a:rPr b="0" i="0" lang="en-US" sz="3000" u="none" cap="none" strike="noStrike">
                <a:solidFill>
                  <a:srgbClr val="333333"/>
                </a:solidFill>
                <a:highlight>
                  <a:srgbClr val="FFFFFF"/>
                </a:highlight>
                <a:latin typeface="Comic Sans MS"/>
                <a:ea typeface="Comic Sans MS"/>
                <a:cs typeface="Comic Sans MS"/>
                <a:sym typeface="Comic Sans MS"/>
              </a:rPr>
              <a:t>This is where the RNN model fail to achieve the goal.</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457200" marR="0" rtl="0" algn="just">
              <a:lnSpc>
                <a:spcPct val="100000"/>
              </a:lnSpc>
              <a:spcBef>
                <a:spcPts val="0"/>
              </a:spcBef>
              <a:spcAft>
                <a:spcPts val="0"/>
              </a:spcAft>
              <a:buClr>
                <a:srgbClr val="000000"/>
              </a:buClr>
              <a:buSzPts val="3000"/>
              <a:buFont typeface="Arial"/>
              <a:buNone/>
            </a:pPr>
            <a:r>
              <a:rPr b="0" i="0" lang="en-US" sz="3000" u="none" cap="none" strike="noStrike">
                <a:solidFill>
                  <a:srgbClr val="333333"/>
                </a:solidFill>
                <a:highlight>
                  <a:srgbClr val="FFFFFF"/>
                </a:highlight>
                <a:latin typeface="Comic Sans MS"/>
                <a:ea typeface="Comic Sans MS"/>
                <a:cs typeface="Comic Sans MS"/>
                <a:sym typeface="Comic Sans MS"/>
              </a:rPr>
              <a:t>RNN’s can learn to use the past information but there are also cases where the context plays a vital role.</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highlight>
                <a:srgbClr val="FFFFFF"/>
              </a:highlight>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419100" lvl="0" marL="457200" marR="0" rtl="0" algn="just">
              <a:lnSpc>
                <a:spcPct val="100000"/>
              </a:lnSpc>
              <a:spcBef>
                <a:spcPts val="0"/>
              </a:spcBef>
              <a:spcAft>
                <a:spcPts val="0"/>
              </a:spcAft>
              <a:buClr>
                <a:schemeClr val="dk1"/>
              </a:buClr>
              <a:buSzPts val="3000"/>
              <a:buFont typeface="Comic Sans MS"/>
              <a:buChar char="●"/>
            </a:pPr>
            <a:r>
              <a:rPr b="0" i="0" lang="en-US" sz="3000" u="none" cap="none" strike="noStrike">
                <a:solidFill>
                  <a:srgbClr val="333333"/>
                </a:solidFill>
                <a:highlight>
                  <a:srgbClr val="FFFFFF"/>
                </a:highlight>
                <a:latin typeface="Comic Sans MS"/>
                <a:ea typeface="Comic Sans MS"/>
                <a:cs typeface="Comic Sans MS"/>
                <a:sym typeface="Comic Sans MS"/>
              </a:rPr>
              <a:t>Unfortunately, as that gap grows, RNNs become unable to learn to connect the information.</a:t>
            </a:r>
            <a:endParaRPr b="0" i="0" sz="3000" u="none" cap="none" strike="noStrike">
              <a:solidFill>
                <a:schemeClr val="dk1"/>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4" name="Google Shape;254;p18"/>
          <p:cNvSpPr txBox="1"/>
          <p:nvPr/>
        </p:nvSpPr>
        <p:spPr>
          <a:xfrm>
            <a:off x="389400" y="641375"/>
            <a:ext cx="4970700" cy="4627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3000"/>
              </a:spcBef>
              <a:spcAft>
                <a:spcPts val="0"/>
              </a:spcAft>
              <a:buClr>
                <a:schemeClr val="dk1"/>
              </a:buClr>
              <a:buSzPts val="1100"/>
              <a:buFont typeface="Arial"/>
              <a:buNone/>
            </a:pPr>
            <a:r>
              <a:rPr b="1" i="0" lang="en-US" sz="4800" u="none" cap="none" strike="noStrike">
                <a:solidFill>
                  <a:srgbClr val="FFFFFF"/>
                </a:solidFill>
                <a:latin typeface="Comic Sans MS"/>
                <a:ea typeface="Comic Sans MS"/>
                <a:cs typeface="Comic Sans MS"/>
                <a:sym typeface="Comic Sans MS"/>
              </a:rPr>
              <a:t>The Problem of Long-Term Dependencies</a:t>
            </a:r>
            <a:endParaRPr b="1" i="0" sz="48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1500"/>
              </a:spcBef>
              <a:spcAft>
                <a:spcPts val="0"/>
              </a:spcAft>
              <a:buClr>
                <a:srgbClr val="000000"/>
              </a:buClr>
              <a:buSzPts val="4800"/>
              <a:buFont typeface="Arial"/>
              <a:buNone/>
            </a:pPr>
            <a:r>
              <a:t/>
            </a:r>
            <a:endParaRPr b="0" i="0" sz="4800" u="none" cap="none" strike="noStrike">
              <a:solidFill>
                <a:srgbClr val="FFFFFF"/>
              </a:solidFill>
              <a:latin typeface="Varela Round"/>
              <a:ea typeface="Varela Round"/>
              <a:cs typeface="Varela Round"/>
              <a:sym typeface="Varela Round"/>
            </a:endParaRPr>
          </a:p>
        </p:txBody>
      </p:sp>
      <p:pic>
        <p:nvPicPr>
          <p:cNvPr id="255" name="Google Shape;255;p18"/>
          <p:cNvPicPr preferRelativeResize="0"/>
          <p:nvPr/>
        </p:nvPicPr>
        <p:blipFill rotWithShape="1">
          <a:blip r:embed="rId3">
            <a:alphaModFix/>
          </a:blip>
          <a:srcRect b="0" l="0" r="0" t="0"/>
          <a:stretch/>
        </p:blipFill>
        <p:spPr>
          <a:xfrm>
            <a:off x="9108750" y="5100275"/>
            <a:ext cx="5306290" cy="2053140"/>
          </a:xfrm>
          <a:prstGeom prst="rect">
            <a:avLst/>
          </a:prstGeom>
          <a:noFill/>
          <a:ln>
            <a:noFill/>
          </a:ln>
        </p:spPr>
      </p:pic>
      <p:pic>
        <p:nvPicPr>
          <p:cNvPr id="256" name="Google Shape;256;p18"/>
          <p:cNvPicPr preferRelativeResize="0"/>
          <p:nvPr/>
        </p:nvPicPr>
        <p:blipFill rotWithShape="1">
          <a:blip r:embed="rId4">
            <a:alphaModFix/>
          </a:blip>
          <a:srcRect b="0" l="0" r="0" t="0"/>
          <a:stretch/>
        </p:blipFill>
        <p:spPr>
          <a:xfrm>
            <a:off x="9108750" y="8811100"/>
            <a:ext cx="5306290" cy="20531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19"/>
          <p:cNvPicPr preferRelativeResize="0"/>
          <p:nvPr/>
        </p:nvPicPr>
        <p:blipFill rotWithShape="1">
          <a:blip r:embed="rId3">
            <a:alphaModFix/>
          </a:blip>
          <a:srcRect b="0" l="0" r="0" t="0"/>
          <a:stretch/>
        </p:blipFill>
        <p:spPr>
          <a:xfrm>
            <a:off x="0" y="1282"/>
            <a:ext cx="20104099" cy="11313136"/>
          </a:xfrm>
          <a:prstGeom prst="rect">
            <a:avLst/>
          </a:prstGeom>
          <a:noFill/>
          <a:ln>
            <a:noFill/>
          </a:ln>
        </p:spPr>
      </p:pic>
      <p:sp>
        <p:nvSpPr>
          <p:cNvPr id="262" name="Google Shape;262;p19"/>
          <p:cNvSpPr/>
          <p:nvPr/>
        </p:nvSpPr>
        <p:spPr>
          <a:xfrm>
            <a:off x="14758377" y="7902015"/>
            <a:ext cx="2473960" cy="2473959"/>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19"/>
          <p:cNvSpPr/>
          <p:nvPr/>
        </p:nvSpPr>
        <p:spPr>
          <a:xfrm>
            <a:off x="12284417" y="885909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4" name="Google Shape;264;p19"/>
          <p:cNvSpPr/>
          <p:nvPr/>
        </p:nvSpPr>
        <p:spPr>
          <a:xfrm>
            <a:off x="9844170" y="7839170"/>
            <a:ext cx="2473959"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19"/>
          <p:cNvSpPr/>
          <p:nvPr/>
        </p:nvSpPr>
        <p:spPr>
          <a:xfrm>
            <a:off x="2422290" y="8831785"/>
            <a:ext cx="2473959"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6" name="Google Shape;266;p19"/>
          <p:cNvSpPr/>
          <p:nvPr/>
        </p:nvSpPr>
        <p:spPr>
          <a:xfrm>
            <a:off x="0" y="783917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7" name="Google Shape;267;p19"/>
          <p:cNvSpPr/>
          <p:nvPr/>
        </p:nvSpPr>
        <p:spPr>
          <a:xfrm>
            <a:off x="4896250" y="783917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19"/>
          <p:cNvSpPr/>
          <p:nvPr/>
        </p:nvSpPr>
        <p:spPr>
          <a:xfrm>
            <a:off x="17232338" y="8831785"/>
            <a:ext cx="2869792" cy="2473959"/>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p19"/>
          <p:cNvSpPr/>
          <p:nvPr/>
        </p:nvSpPr>
        <p:spPr>
          <a:xfrm>
            <a:off x="7370210" y="8841740"/>
            <a:ext cx="2473959"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p19"/>
          <p:cNvSpPr txBox="1"/>
          <p:nvPr>
            <p:ph type="title"/>
          </p:nvPr>
        </p:nvSpPr>
        <p:spPr>
          <a:xfrm>
            <a:off x="1005205" y="193120"/>
            <a:ext cx="18093600" cy="2277600"/>
          </a:xfrm>
          <a:prstGeom prst="rect">
            <a:avLst/>
          </a:prstGeom>
          <a:noFill/>
          <a:ln>
            <a:noFill/>
          </a:ln>
        </p:spPr>
        <p:txBody>
          <a:bodyPr anchorCtr="0" anchor="t" bIns="0" lIns="0" spcFirstLastPara="1" rIns="0" wrap="square" tIns="457200">
            <a:noAutofit/>
          </a:bodyPr>
          <a:lstStyle/>
          <a:p>
            <a:pPr indent="0" lvl="0" marL="385445" rtl="0" algn="ctr">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271" name="Google Shape;271;p19"/>
          <p:cNvSpPr/>
          <p:nvPr/>
        </p:nvSpPr>
        <p:spPr>
          <a:xfrm>
            <a:off x="1337648" y="8448137"/>
            <a:ext cx="1583055" cy="1511934"/>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2" name="Google Shape;272;p19"/>
          <p:cNvPicPr preferRelativeResize="0"/>
          <p:nvPr/>
        </p:nvPicPr>
        <p:blipFill rotWithShape="1">
          <a:blip r:embed="rId4">
            <a:alphaModFix/>
          </a:blip>
          <a:srcRect b="0" l="0" r="0" t="0"/>
          <a:stretch/>
        </p:blipFill>
        <p:spPr>
          <a:xfrm>
            <a:off x="1005188" y="1098700"/>
            <a:ext cx="9144001" cy="4572000"/>
          </a:xfrm>
          <a:prstGeom prst="rect">
            <a:avLst/>
          </a:prstGeom>
          <a:noFill/>
          <a:ln>
            <a:noFill/>
          </a:ln>
        </p:spPr>
      </p:pic>
      <p:pic>
        <p:nvPicPr>
          <p:cNvPr id="273" name="Google Shape;273;p19"/>
          <p:cNvPicPr preferRelativeResize="0"/>
          <p:nvPr/>
        </p:nvPicPr>
        <p:blipFill rotWithShape="1">
          <a:blip r:embed="rId5">
            <a:alphaModFix/>
          </a:blip>
          <a:srcRect b="0" l="0" r="0" t="0"/>
          <a:stretch/>
        </p:blipFill>
        <p:spPr>
          <a:xfrm>
            <a:off x="10486950" y="5670700"/>
            <a:ext cx="9144001"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20"/>
          <p:cNvPicPr preferRelativeResize="0"/>
          <p:nvPr/>
        </p:nvPicPr>
        <p:blipFill rotWithShape="1">
          <a:blip r:embed="rId3">
            <a:alphaModFix/>
          </a:blip>
          <a:srcRect b="0" l="0" r="0" t="0"/>
          <a:stretch/>
        </p:blipFill>
        <p:spPr>
          <a:xfrm>
            <a:off x="0" y="147607"/>
            <a:ext cx="20104099" cy="11313136"/>
          </a:xfrm>
          <a:prstGeom prst="rect">
            <a:avLst/>
          </a:prstGeom>
          <a:noFill/>
          <a:ln>
            <a:noFill/>
          </a:ln>
        </p:spPr>
      </p:pic>
      <p:sp>
        <p:nvSpPr>
          <p:cNvPr id="279" name="Google Shape;279;p20"/>
          <p:cNvSpPr txBox="1"/>
          <p:nvPr>
            <p:ph type="title"/>
          </p:nvPr>
        </p:nvSpPr>
        <p:spPr>
          <a:xfrm>
            <a:off x="0" y="147600"/>
            <a:ext cx="4077300" cy="1463400"/>
          </a:xfrm>
          <a:prstGeom prst="rect">
            <a:avLst/>
          </a:prstGeom>
          <a:noFill/>
          <a:ln>
            <a:noFill/>
          </a:ln>
        </p:spPr>
        <p:txBody>
          <a:bodyPr anchorCtr="0" anchor="t" bIns="0" lIns="0" spcFirstLastPara="1" rIns="0" wrap="square" tIns="457200">
            <a:noAutofit/>
          </a:bodyPr>
          <a:lstStyle/>
          <a:p>
            <a:pPr indent="0" lvl="0" marL="0" rtl="0" algn="ctr">
              <a:lnSpc>
                <a:spcPct val="100000"/>
              </a:lnSpc>
              <a:spcBef>
                <a:spcPts val="0"/>
              </a:spcBef>
              <a:spcAft>
                <a:spcPts val="0"/>
              </a:spcAft>
              <a:buSzPts val="1400"/>
              <a:buNone/>
            </a:pPr>
            <a:r>
              <a:rPr b="1" lang="en-US" sz="4800">
                <a:solidFill>
                  <a:srgbClr val="4A86E8"/>
                </a:solidFill>
                <a:latin typeface="Comic Sans MS"/>
                <a:ea typeface="Comic Sans MS"/>
                <a:cs typeface="Comic Sans MS"/>
                <a:sym typeface="Comic Sans MS"/>
              </a:rPr>
              <a:t>LSTM</a:t>
            </a:r>
            <a:br>
              <a:rPr b="1" lang="en-US" sz="3600">
                <a:solidFill>
                  <a:srgbClr val="25A9DF"/>
                </a:solidFill>
                <a:latin typeface="Poppins"/>
                <a:ea typeface="Poppins"/>
                <a:cs typeface="Poppins"/>
                <a:sym typeface="Poppins"/>
              </a:rPr>
            </a:br>
            <a:br>
              <a:rPr b="1" lang="en-US" sz="3600">
                <a:solidFill>
                  <a:srgbClr val="25A9DF"/>
                </a:solidFill>
                <a:latin typeface="Poppins"/>
                <a:ea typeface="Poppins"/>
                <a:cs typeface="Poppins"/>
                <a:sym typeface="Poppins"/>
              </a:rPr>
            </a:br>
            <a:endParaRPr b="1" sz="3000">
              <a:solidFill>
                <a:srgbClr val="25A9DF"/>
              </a:solidFill>
              <a:latin typeface="Varela Round"/>
              <a:ea typeface="Varela Round"/>
              <a:cs typeface="Varela Round"/>
              <a:sym typeface="Varela Round"/>
            </a:endParaRPr>
          </a:p>
        </p:txBody>
      </p:sp>
      <p:sp>
        <p:nvSpPr>
          <p:cNvPr id="280" name="Google Shape;280;p20"/>
          <p:cNvSpPr/>
          <p:nvPr/>
        </p:nvSpPr>
        <p:spPr>
          <a:xfrm>
            <a:off x="8349847" y="9405997"/>
            <a:ext cx="10078719" cy="178434"/>
          </a:xfrm>
          <a:custGeom>
            <a:rect b="b" l="l" r="r" t="t"/>
            <a:pathLst>
              <a:path extrusionOk="0" h="178434" w="10078719">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1" name="Google Shape;281;p20"/>
          <p:cNvSpPr/>
          <p:nvPr/>
        </p:nvSpPr>
        <p:spPr>
          <a:xfrm>
            <a:off x="8349826" y="9405987"/>
            <a:ext cx="6936105" cy="178434"/>
          </a:xfrm>
          <a:custGeom>
            <a:rect b="b" l="l" r="r" t="t"/>
            <a:pathLst>
              <a:path extrusionOk="0" h="178434" w="6936105">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2" name="Google Shape;282;p20"/>
          <p:cNvSpPr/>
          <p:nvPr/>
        </p:nvSpPr>
        <p:spPr>
          <a:xfrm>
            <a:off x="8266081" y="9071103"/>
            <a:ext cx="2009775" cy="795654"/>
          </a:xfrm>
          <a:custGeom>
            <a:rect b="b" l="l" r="r" t="t"/>
            <a:pathLst>
              <a:path extrusionOk="0" h="795654" w="2009775">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20"/>
          <p:cNvSpPr txBox="1"/>
          <p:nvPr/>
        </p:nvSpPr>
        <p:spPr>
          <a:xfrm>
            <a:off x="8349847" y="9171561"/>
            <a:ext cx="2009700" cy="647400"/>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FFFFFF"/>
                </a:solidFill>
                <a:latin typeface="Arial"/>
                <a:ea typeface="Arial"/>
                <a:cs typeface="Arial"/>
                <a:sym typeface="Arial"/>
              </a:rPr>
              <a:t>      </a:t>
            </a:r>
            <a:r>
              <a:rPr b="1" i="0" lang="en-US" sz="2000" u="none" cap="none" strike="noStrike">
                <a:solidFill>
                  <a:srgbClr val="FFFFFF"/>
                </a:solidFill>
                <a:latin typeface="Arial"/>
                <a:ea typeface="Arial"/>
                <a:cs typeface="Arial"/>
                <a:sym typeface="Arial"/>
              </a:rPr>
              <a:t>LSTM </a:t>
            </a:r>
            <a:endParaRPr b="0" i="0" sz="2000" u="none" cap="none" strike="noStrike">
              <a:solidFill>
                <a:schemeClr val="dk1"/>
              </a:solidFill>
              <a:latin typeface="Arial"/>
              <a:ea typeface="Arial"/>
              <a:cs typeface="Arial"/>
              <a:sym typeface="Arial"/>
            </a:endParaRPr>
          </a:p>
        </p:txBody>
      </p:sp>
      <p:sp>
        <p:nvSpPr>
          <p:cNvPr id="284" name="Google Shape;284;p20"/>
          <p:cNvSpPr txBox="1"/>
          <p:nvPr/>
        </p:nvSpPr>
        <p:spPr>
          <a:xfrm>
            <a:off x="22900" y="1626350"/>
            <a:ext cx="20104199" cy="6436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333333"/>
              </a:buClr>
              <a:buSzPts val="3000"/>
              <a:buFont typeface="Comic Sans MS"/>
              <a:buChar char="●"/>
            </a:pPr>
            <a:r>
              <a:rPr b="0" i="0" lang="en-US" sz="3000" u="none" cap="none" strike="noStrike">
                <a:solidFill>
                  <a:srgbClr val="333333"/>
                </a:solidFill>
                <a:latin typeface="Comic Sans MS"/>
                <a:ea typeface="Comic Sans MS"/>
                <a:cs typeface="Comic Sans MS"/>
                <a:sym typeface="Comic Sans MS"/>
              </a:rPr>
              <a:t>Long Short Term Memory networks – usually just called “LSTMs” – are a special kind of RNN, capable of learning long-term dependencies.</a:t>
            </a:r>
            <a:endParaRPr b="0" i="0" sz="3000" u="none" cap="none" strike="noStrike">
              <a:solidFill>
                <a:srgbClr val="333333"/>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333333"/>
              </a:buClr>
              <a:buSzPts val="3000"/>
              <a:buFont typeface="Comic Sans MS"/>
              <a:buChar char="●"/>
            </a:pPr>
            <a:r>
              <a:rPr b="0" i="0" lang="en-US" sz="3000" u="none" cap="none" strike="noStrike">
                <a:solidFill>
                  <a:srgbClr val="333333"/>
                </a:solidFill>
                <a:latin typeface="Comic Sans MS"/>
                <a:ea typeface="Comic Sans MS"/>
                <a:cs typeface="Comic Sans MS"/>
                <a:sym typeface="Comic Sans MS"/>
              </a:rPr>
              <a:t>LSTMs are explicitly designed to avoid the long-term dependency problem. Remembering information for long periods of time is practically their default behavior, not something they struggle to learn</a:t>
            </a:r>
            <a:endParaRPr b="0" i="0" sz="3000" u="none" cap="none" strike="noStrike">
              <a:solidFill>
                <a:srgbClr val="333333"/>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333333"/>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chemeClr val="dk1"/>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LSTM ’s were created as the solution to short-term memory. They have internal mechanisms called gates that can regulate the flow of information.</a:t>
            </a:r>
            <a:endParaRPr b="0" i="0" sz="3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333333"/>
                </a:solidFill>
                <a:highlight>
                  <a:srgbClr val="FFFFFF"/>
                </a:highlight>
                <a:latin typeface="Arial"/>
                <a:ea typeface="Arial"/>
                <a:cs typeface="Arial"/>
                <a:sym typeface="Arial"/>
              </a:rPr>
              <a:t>!</a:t>
            </a:r>
            <a:endParaRPr b="0" i="0" sz="1350" u="none" cap="none" strike="noStrike">
              <a:solidFill>
                <a:srgbClr val="333333"/>
              </a:solidFill>
              <a:highlight>
                <a:srgbClr val="FFFFFF"/>
              </a:highlight>
              <a:latin typeface="Arial"/>
              <a:ea typeface="Arial"/>
              <a:cs typeface="Arial"/>
              <a:sym typeface="Arial"/>
            </a:endParaRPr>
          </a:p>
        </p:txBody>
      </p:sp>
      <p:pic>
        <p:nvPicPr>
          <p:cNvPr id="285" name="Google Shape;285;p20"/>
          <p:cNvPicPr preferRelativeResize="0"/>
          <p:nvPr/>
        </p:nvPicPr>
        <p:blipFill rotWithShape="1">
          <a:blip r:embed="rId4">
            <a:alphaModFix/>
          </a:blip>
          <a:srcRect b="0" l="0" r="0" t="0"/>
          <a:stretch/>
        </p:blipFill>
        <p:spPr>
          <a:xfrm>
            <a:off x="285800" y="5600988"/>
            <a:ext cx="7315200" cy="5486400"/>
          </a:xfrm>
          <a:prstGeom prst="rect">
            <a:avLst/>
          </a:prstGeom>
          <a:noFill/>
          <a:ln>
            <a:noFill/>
          </a:ln>
        </p:spPr>
      </p:pic>
      <p:pic>
        <p:nvPicPr>
          <p:cNvPr id="286" name="Google Shape;286;p20"/>
          <p:cNvPicPr preferRelativeResize="0"/>
          <p:nvPr/>
        </p:nvPicPr>
        <p:blipFill rotWithShape="1">
          <a:blip r:embed="rId5">
            <a:alphaModFix/>
          </a:blip>
          <a:srcRect b="0" l="0" r="0" t="0"/>
          <a:stretch/>
        </p:blipFill>
        <p:spPr>
          <a:xfrm>
            <a:off x="9391675" y="5486450"/>
            <a:ext cx="7315200"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1"/>
          <p:cNvSpPr/>
          <p:nvPr/>
        </p:nvSpPr>
        <p:spPr>
          <a:xfrm>
            <a:off x="6394450" y="4057650"/>
            <a:ext cx="20104199"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92" name="Google Shape;292;p21"/>
          <p:cNvGrpSpPr/>
          <p:nvPr/>
        </p:nvGrpSpPr>
        <p:grpSpPr>
          <a:xfrm>
            <a:off x="-2279" y="0"/>
            <a:ext cx="20108657" cy="11315699"/>
            <a:chOff x="-2279" y="0"/>
            <a:chExt cx="20108657" cy="11315699"/>
          </a:xfrm>
        </p:grpSpPr>
        <p:sp>
          <p:nvSpPr>
            <p:cNvPr id="293" name="Google Shape;293;p21"/>
            <p:cNvSpPr/>
            <p:nvPr/>
          </p:nvSpPr>
          <p:spPr>
            <a:xfrm>
              <a:off x="-2279" y="0"/>
              <a:ext cx="20108657" cy="11315699"/>
            </a:xfrm>
            <a:custGeom>
              <a:rect b="b" l="l" r="r" t="t"/>
              <a:pathLst>
                <a:path extrusionOk="0" h="11315699" w="20108657">
                  <a:moveTo>
                    <a:pt x="0" y="0"/>
                  </a:moveTo>
                  <a:lnTo>
                    <a:pt x="20108656" y="0"/>
                  </a:lnTo>
                  <a:lnTo>
                    <a:pt x="20108656" y="11315699"/>
                  </a:lnTo>
                  <a:lnTo>
                    <a:pt x="0" y="11315699"/>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21"/>
            <p:cNvSpPr/>
            <p:nvPr/>
          </p:nvSpPr>
          <p:spPr>
            <a:xfrm>
              <a:off x="-2279" y="3660697"/>
              <a:ext cx="20108657" cy="7651966"/>
            </a:xfrm>
            <a:custGeom>
              <a:rect b="b" l="l" r="r" t="t"/>
              <a:pathLst>
                <a:path extrusionOk="0" h="7651966" w="20108657">
                  <a:moveTo>
                    <a:pt x="0" y="0"/>
                  </a:moveTo>
                  <a:lnTo>
                    <a:pt x="20108656" y="0"/>
                  </a:lnTo>
                  <a:lnTo>
                    <a:pt x="20108656" y="7655003"/>
                  </a:lnTo>
                  <a:lnTo>
                    <a:pt x="0" y="7655003"/>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5" name="Google Shape;295;p21"/>
            <p:cNvGrpSpPr/>
            <p:nvPr/>
          </p:nvGrpSpPr>
          <p:grpSpPr>
            <a:xfrm>
              <a:off x="-2279" y="4354338"/>
              <a:ext cx="19480588" cy="6961091"/>
              <a:chOff x="-2279" y="4354338"/>
              <a:chExt cx="19480588" cy="6961091"/>
            </a:xfrm>
          </p:grpSpPr>
          <p:sp>
            <p:nvSpPr>
              <p:cNvPr id="296" name="Google Shape;296;p21"/>
              <p:cNvSpPr/>
              <p:nvPr/>
            </p:nvSpPr>
            <p:spPr>
              <a:xfrm>
                <a:off x="-2279" y="4354338"/>
                <a:ext cx="19480588" cy="6961091"/>
              </a:xfrm>
              <a:custGeom>
                <a:rect b="b" l="l" r="r" t="t"/>
                <a:pathLst>
                  <a:path extrusionOk="0" h="6961091" w="19480588">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21"/>
              <p:cNvSpPr/>
              <p:nvPr/>
            </p:nvSpPr>
            <p:spPr>
              <a:xfrm>
                <a:off x="-2279" y="5360852"/>
                <a:ext cx="649004" cy="2292449"/>
              </a:xfrm>
              <a:custGeom>
                <a:rect b="b" l="l" r="r" t="t"/>
                <a:pathLst>
                  <a:path extrusionOk="0" h="2292449" w="649004">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8" name="Google Shape;298;p21"/>
            <p:cNvSpPr/>
            <p:nvPr/>
          </p:nvSpPr>
          <p:spPr>
            <a:xfrm>
              <a:off x="-2279" y="3660697"/>
              <a:ext cx="10049094" cy="7651966"/>
            </a:xfrm>
            <a:custGeom>
              <a:rect b="b" l="l" r="r" t="t"/>
              <a:pathLst>
                <a:path extrusionOk="0" h="7651966" w="10049094">
                  <a:moveTo>
                    <a:pt x="0" y="0"/>
                  </a:moveTo>
                  <a:lnTo>
                    <a:pt x="10057992" y="0"/>
                  </a:lnTo>
                  <a:lnTo>
                    <a:pt x="10057992" y="7655003"/>
                  </a:lnTo>
                  <a:lnTo>
                    <a:pt x="0" y="7655003"/>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21"/>
            <p:cNvSpPr/>
            <p:nvPr/>
          </p:nvSpPr>
          <p:spPr>
            <a:xfrm>
              <a:off x="-2279" y="4362772"/>
              <a:ext cx="10049094" cy="6950623"/>
            </a:xfrm>
            <a:custGeom>
              <a:rect b="b" l="l" r="r" t="t"/>
              <a:pathLst>
                <a:path extrusionOk="0" h="6950623" w="10049094">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0" name="Google Shape;300;p21"/>
          <p:cNvSpPr txBox="1"/>
          <p:nvPr/>
        </p:nvSpPr>
        <p:spPr>
          <a:xfrm>
            <a:off x="-2275" y="0"/>
            <a:ext cx="20108700" cy="238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Comic Sans MS"/>
                <a:ea typeface="Comic Sans MS"/>
                <a:cs typeface="Comic Sans MS"/>
                <a:sym typeface="Comic Sans MS"/>
              </a:rPr>
              <a:t>A simple explanation of LSTM with an example</a:t>
            </a:r>
            <a:endParaRPr b="0" i="0" sz="36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omic Sans MS"/>
                <a:ea typeface="Comic Sans MS"/>
                <a:cs typeface="Comic Sans MS"/>
                <a:sym typeface="Comic Sans MS"/>
              </a:rPr>
              <a:t>The gates can learn which data in a sequence is important to keep or throw away. By doing that, it can pass relevant information down the long chain of sequences to make predictions. </a:t>
            </a:r>
            <a:endParaRPr b="0" i="0" sz="3000" u="none" cap="none" strike="noStrike">
              <a:solidFill>
                <a:srgbClr val="000000"/>
              </a:solidFill>
              <a:latin typeface="Comic Sans MS"/>
              <a:ea typeface="Comic Sans MS"/>
              <a:cs typeface="Comic Sans MS"/>
              <a:sym typeface="Comic Sans MS"/>
            </a:endParaRPr>
          </a:p>
        </p:txBody>
      </p:sp>
      <p:sp>
        <p:nvSpPr>
          <p:cNvPr id="301" name="Google Shape;301;p21"/>
          <p:cNvSpPr txBox="1"/>
          <p:nvPr/>
        </p:nvSpPr>
        <p:spPr>
          <a:xfrm>
            <a:off x="1971900" y="9574825"/>
            <a:ext cx="17706601" cy="16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omic Sans MS"/>
                <a:ea typeface="Comic Sans MS"/>
                <a:cs typeface="Comic Sans MS"/>
                <a:sym typeface="Comic Sans MS"/>
              </a:rPr>
              <a:t>And that is essentially what an LSTM</a:t>
            </a:r>
            <a:r>
              <a:rPr b="0" i="0" lang="en-US" sz="3000" u="none" cap="none" strike="noStrike">
                <a:solidFill>
                  <a:srgbClr val="FFFFFF"/>
                </a:solidFill>
                <a:latin typeface="Comic Sans MS"/>
                <a:ea typeface="Comic Sans MS"/>
                <a:cs typeface="Comic Sans MS"/>
                <a:sym typeface="Comic Sans MS"/>
              </a:rPr>
              <a:t> </a:t>
            </a:r>
            <a:r>
              <a:rPr b="0" i="0" lang="en-US" sz="3000" u="none" cap="none" strike="noStrike">
                <a:solidFill>
                  <a:srgbClr val="000000"/>
                </a:solidFill>
                <a:latin typeface="Comic Sans MS"/>
                <a:ea typeface="Comic Sans MS"/>
                <a:cs typeface="Comic Sans MS"/>
                <a:sym typeface="Comic Sans MS"/>
              </a:rPr>
              <a:t>does. I</a:t>
            </a:r>
            <a:r>
              <a:rPr b="0" i="0" lang="en-US" sz="3000" u="none" cap="none" strike="noStrike">
                <a:solidFill>
                  <a:srgbClr val="FFFFFF"/>
                </a:solidFill>
                <a:latin typeface="Comic Sans MS"/>
                <a:ea typeface="Comic Sans MS"/>
                <a:cs typeface="Comic Sans MS"/>
                <a:sym typeface="Comic Sans MS"/>
              </a:rPr>
              <a:t>t can learn to keep only relevant information to make </a:t>
            </a:r>
            <a:r>
              <a:rPr b="0" i="0" lang="en-US" sz="3000" u="none" cap="none" strike="noStrike">
                <a:solidFill>
                  <a:srgbClr val="000000"/>
                </a:solidFill>
                <a:latin typeface="Comic Sans MS"/>
                <a:ea typeface="Comic Sans MS"/>
                <a:cs typeface="Comic Sans MS"/>
                <a:sym typeface="Comic Sans MS"/>
              </a:rPr>
              <a:t>predictions, and forget non relevant data. In </a:t>
            </a:r>
            <a:r>
              <a:rPr b="0" i="0" lang="en-US" sz="3000" u="none" cap="none" strike="noStrike">
                <a:solidFill>
                  <a:srgbClr val="FFFFFF"/>
                </a:solidFill>
                <a:latin typeface="Comic Sans MS"/>
                <a:ea typeface="Comic Sans MS"/>
                <a:cs typeface="Comic Sans MS"/>
                <a:sym typeface="Comic Sans MS"/>
              </a:rPr>
              <a:t>this case, the words you remembered made you </a:t>
            </a:r>
            <a:r>
              <a:rPr b="0" i="0" lang="en-US" sz="3000" u="none" cap="none" strike="noStrike">
                <a:solidFill>
                  <a:schemeClr val="dk1"/>
                </a:solidFill>
                <a:latin typeface="Comic Sans MS"/>
                <a:ea typeface="Comic Sans MS"/>
                <a:cs typeface="Comic Sans MS"/>
                <a:sym typeface="Comic Sans MS"/>
              </a:rPr>
              <a:t>judge that it was good.</a:t>
            </a:r>
            <a:endParaRPr b="0" i="0" sz="3000" u="none" cap="none" strike="noStrike">
              <a:solidFill>
                <a:srgbClr val="000000"/>
              </a:solidFill>
              <a:latin typeface="Comic Sans MS"/>
              <a:ea typeface="Comic Sans MS"/>
              <a:cs typeface="Comic Sans MS"/>
              <a:sym typeface="Comic Sans MS"/>
            </a:endParaRPr>
          </a:p>
        </p:txBody>
      </p:sp>
      <p:pic>
        <p:nvPicPr>
          <p:cNvPr id="302" name="Google Shape;302;p21"/>
          <p:cNvPicPr preferRelativeResize="0"/>
          <p:nvPr/>
        </p:nvPicPr>
        <p:blipFill rotWithShape="1">
          <a:blip r:embed="rId3">
            <a:alphaModFix/>
          </a:blip>
          <a:srcRect b="0" l="0" r="0" t="0"/>
          <a:stretch/>
        </p:blipFill>
        <p:spPr>
          <a:xfrm>
            <a:off x="934350" y="2590788"/>
            <a:ext cx="8229600" cy="5486400"/>
          </a:xfrm>
          <a:prstGeom prst="rect">
            <a:avLst/>
          </a:prstGeom>
          <a:noFill/>
          <a:ln>
            <a:noFill/>
          </a:ln>
        </p:spPr>
      </p:pic>
      <p:pic>
        <p:nvPicPr>
          <p:cNvPr id="303" name="Google Shape;303;p21"/>
          <p:cNvPicPr preferRelativeResize="0"/>
          <p:nvPr/>
        </p:nvPicPr>
        <p:blipFill rotWithShape="1">
          <a:blip r:embed="rId4">
            <a:alphaModFix/>
          </a:blip>
          <a:srcRect b="0" l="0" r="0" t="0"/>
          <a:stretch/>
        </p:blipFill>
        <p:spPr>
          <a:xfrm>
            <a:off x="11029475" y="2590788"/>
            <a:ext cx="8229600" cy="548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22"/>
          <p:cNvPicPr preferRelativeResize="0"/>
          <p:nvPr/>
        </p:nvPicPr>
        <p:blipFill rotWithShape="1">
          <a:blip r:embed="rId3">
            <a:alphaModFix/>
          </a:blip>
          <a:srcRect b="0" l="0" r="0" t="0"/>
          <a:stretch/>
        </p:blipFill>
        <p:spPr>
          <a:xfrm>
            <a:off x="0" y="147607"/>
            <a:ext cx="20104099" cy="11313136"/>
          </a:xfrm>
          <a:prstGeom prst="rect">
            <a:avLst/>
          </a:prstGeom>
          <a:noFill/>
          <a:ln>
            <a:noFill/>
          </a:ln>
        </p:spPr>
      </p:pic>
      <p:sp>
        <p:nvSpPr>
          <p:cNvPr id="309" name="Google Shape;309;p22"/>
          <p:cNvSpPr txBox="1"/>
          <p:nvPr>
            <p:ph type="title"/>
          </p:nvPr>
        </p:nvSpPr>
        <p:spPr>
          <a:xfrm>
            <a:off x="0" y="147600"/>
            <a:ext cx="8612700" cy="1463400"/>
          </a:xfrm>
          <a:prstGeom prst="rect">
            <a:avLst/>
          </a:prstGeom>
          <a:noFill/>
          <a:ln>
            <a:noFill/>
          </a:ln>
        </p:spPr>
        <p:txBody>
          <a:bodyPr anchorCtr="0" anchor="t" bIns="0" lIns="0" spcFirstLastPara="1" rIns="0" wrap="square" tIns="457200">
            <a:noAutofit/>
          </a:bodyPr>
          <a:lstStyle/>
          <a:p>
            <a:pPr indent="0" lvl="0" marL="0" rtl="0" algn="ctr">
              <a:lnSpc>
                <a:spcPct val="100000"/>
              </a:lnSpc>
              <a:spcBef>
                <a:spcPts val="0"/>
              </a:spcBef>
              <a:spcAft>
                <a:spcPts val="0"/>
              </a:spcAft>
              <a:buSzPts val="1400"/>
              <a:buNone/>
            </a:pPr>
            <a:r>
              <a:rPr b="1" lang="en-US" sz="4800">
                <a:solidFill>
                  <a:srgbClr val="4A86E8"/>
                </a:solidFill>
                <a:latin typeface="Comic Sans MS"/>
                <a:ea typeface="Comic Sans MS"/>
                <a:cs typeface="Comic Sans MS"/>
                <a:sym typeface="Comic Sans MS"/>
              </a:rPr>
              <a:t>CORE CONCEPT</a:t>
            </a:r>
            <a:br>
              <a:rPr b="1" lang="en-US" sz="3600">
                <a:solidFill>
                  <a:srgbClr val="25A9DF"/>
                </a:solidFill>
                <a:latin typeface="Poppins"/>
                <a:ea typeface="Poppins"/>
                <a:cs typeface="Poppins"/>
                <a:sym typeface="Poppins"/>
              </a:rPr>
            </a:br>
            <a:br>
              <a:rPr b="1" lang="en-US" sz="3600">
                <a:solidFill>
                  <a:srgbClr val="25A9DF"/>
                </a:solidFill>
                <a:latin typeface="Poppins"/>
                <a:ea typeface="Poppins"/>
                <a:cs typeface="Poppins"/>
                <a:sym typeface="Poppins"/>
              </a:rPr>
            </a:br>
            <a:endParaRPr b="1" sz="3000">
              <a:solidFill>
                <a:srgbClr val="25A9DF"/>
              </a:solidFill>
              <a:latin typeface="Varela Round"/>
              <a:ea typeface="Varela Round"/>
              <a:cs typeface="Varela Round"/>
              <a:sym typeface="Varela Round"/>
            </a:endParaRPr>
          </a:p>
        </p:txBody>
      </p:sp>
      <p:sp>
        <p:nvSpPr>
          <p:cNvPr id="310" name="Google Shape;310;p22"/>
          <p:cNvSpPr/>
          <p:nvPr/>
        </p:nvSpPr>
        <p:spPr>
          <a:xfrm>
            <a:off x="8349847" y="9405997"/>
            <a:ext cx="10078719" cy="178434"/>
          </a:xfrm>
          <a:custGeom>
            <a:rect b="b" l="l" r="r" t="t"/>
            <a:pathLst>
              <a:path extrusionOk="0" h="178434" w="10078719">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p22"/>
          <p:cNvSpPr/>
          <p:nvPr/>
        </p:nvSpPr>
        <p:spPr>
          <a:xfrm>
            <a:off x="8349826" y="9405987"/>
            <a:ext cx="6936105" cy="178434"/>
          </a:xfrm>
          <a:custGeom>
            <a:rect b="b" l="l" r="r" t="t"/>
            <a:pathLst>
              <a:path extrusionOk="0" h="178434" w="6936105">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22"/>
          <p:cNvSpPr/>
          <p:nvPr/>
        </p:nvSpPr>
        <p:spPr>
          <a:xfrm>
            <a:off x="8266081" y="9071103"/>
            <a:ext cx="2009775" cy="795654"/>
          </a:xfrm>
          <a:custGeom>
            <a:rect b="b" l="l" r="r" t="t"/>
            <a:pathLst>
              <a:path extrusionOk="0" h="795654" w="2009775">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3" name="Google Shape;313;p22"/>
          <p:cNvSpPr txBox="1"/>
          <p:nvPr/>
        </p:nvSpPr>
        <p:spPr>
          <a:xfrm>
            <a:off x="8349847" y="9171561"/>
            <a:ext cx="2009700" cy="647400"/>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FFFFFF"/>
                </a:solidFill>
                <a:latin typeface="Arial"/>
                <a:ea typeface="Arial"/>
                <a:cs typeface="Arial"/>
                <a:sym typeface="Arial"/>
              </a:rPr>
              <a:t>      </a:t>
            </a:r>
            <a:r>
              <a:rPr b="1" i="0" lang="en-US" sz="2000" u="none" cap="none" strike="noStrike">
                <a:solidFill>
                  <a:srgbClr val="FFFFFF"/>
                </a:solidFill>
                <a:latin typeface="Arial"/>
                <a:ea typeface="Arial"/>
                <a:cs typeface="Arial"/>
                <a:sym typeface="Arial"/>
              </a:rPr>
              <a:t>LSTM </a:t>
            </a:r>
            <a:endParaRPr b="0" i="0" sz="2000" u="none" cap="none" strike="noStrike">
              <a:solidFill>
                <a:schemeClr val="dk1"/>
              </a:solidFill>
              <a:latin typeface="Arial"/>
              <a:ea typeface="Arial"/>
              <a:cs typeface="Arial"/>
              <a:sym typeface="Arial"/>
            </a:endParaRPr>
          </a:p>
        </p:txBody>
      </p:sp>
      <p:sp>
        <p:nvSpPr>
          <p:cNvPr id="314" name="Google Shape;314;p22"/>
          <p:cNvSpPr txBox="1"/>
          <p:nvPr/>
        </p:nvSpPr>
        <p:spPr>
          <a:xfrm>
            <a:off x="22900" y="1626350"/>
            <a:ext cx="20104199" cy="6436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351C75"/>
              </a:buClr>
              <a:buSzPts val="2400"/>
              <a:buFont typeface="Comic Sans MS"/>
              <a:buChar char="●"/>
            </a:pPr>
            <a:r>
              <a:rPr b="0" i="0" lang="en-US" sz="2400" u="none" cap="none" strike="noStrike">
                <a:solidFill>
                  <a:srgbClr val="351C75"/>
                </a:solidFill>
                <a:latin typeface="Comic Sans MS"/>
                <a:ea typeface="Comic Sans MS"/>
                <a:cs typeface="Comic Sans MS"/>
                <a:sym typeface="Comic Sans MS"/>
              </a:rPr>
              <a:t>The core concept of LSTM are the cell state, and it’s various gates. </a:t>
            </a:r>
            <a:endParaRPr b="0" i="0" sz="2400" u="none" cap="none" strike="noStrike">
              <a:solidFill>
                <a:srgbClr val="351C75"/>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51C75"/>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rgbClr val="351C75"/>
              </a:buClr>
              <a:buSzPts val="2400"/>
              <a:buFont typeface="Comic Sans MS"/>
              <a:buChar char="●"/>
            </a:pPr>
            <a:r>
              <a:rPr b="0" i="0" lang="en-US" sz="2400" u="none" cap="none" strike="noStrike">
                <a:solidFill>
                  <a:srgbClr val="351C75"/>
                </a:solidFill>
                <a:latin typeface="Comic Sans MS"/>
                <a:ea typeface="Comic Sans MS"/>
                <a:cs typeface="Comic Sans MS"/>
                <a:sym typeface="Comic Sans MS"/>
              </a:rPr>
              <a:t>The cell state act as a transport highway that transfers relative information all the way down the sequence chain. You can think of it as the “memory” of the network. </a:t>
            </a:r>
            <a:endParaRPr b="0" i="0" sz="2400" u="none" cap="none" strike="noStrike">
              <a:solidFill>
                <a:srgbClr val="351C75"/>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51C75"/>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rgbClr val="351C75"/>
              </a:buClr>
              <a:buSzPts val="2400"/>
              <a:buFont typeface="Comic Sans MS"/>
              <a:buChar char="●"/>
            </a:pPr>
            <a:r>
              <a:rPr b="0" i="0" lang="en-US" sz="2400" u="none" cap="none" strike="noStrike">
                <a:solidFill>
                  <a:srgbClr val="351C75"/>
                </a:solidFill>
                <a:latin typeface="Comic Sans MS"/>
                <a:ea typeface="Comic Sans MS"/>
                <a:cs typeface="Comic Sans MS"/>
                <a:sym typeface="Comic Sans MS"/>
              </a:rPr>
              <a:t>The cell state, in theory, can carry relevant information throughout the processing of the sequence. So even information from the earlier time steps can make its way to later time steps, reducing the effects of short-term memory. </a:t>
            </a:r>
            <a:endParaRPr b="0" i="0" sz="2400" u="none" cap="none" strike="noStrike">
              <a:solidFill>
                <a:srgbClr val="351C75"/>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51C75"/>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rgbClr val="351C75"/>
              </a:buClr>
              <a:buSzPts val="2400"/>
              <a:buFont typeface="Comic Sans MS"/>
              <a:buChar char="●"/>
            </a:pPr>
            <a:r>
              <a:rPr b="0" i="0" lang="en-US" sz="2400" u="none" cap="none" strike="noStrike">
                <a:solidFill>
                  <a:srgbClr val="351C75"/>
                </a:solidFill>
                <a:latin typeface="Comic Sans MS"/>
                <a:ea typeface="Comic Sans MS"/>
                <a:cs typeface="Comic Sans MS"/>
                <a:sym typeface="Comic Sans MS"/>
              </a:rPr>
              <a:t>As the cell state goes on its journey, information gets added or removed to the cell state via gates. </a:t>
            </a:r>
            <a:endParaRPr b="0" i="0" sz="2400" u="none" cap="none" strike="noStrike">
              <a:solidFill>
                <a:srgbClr val="351C75"/>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51C75"/>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rgbClr val="351C75"/>
              </a:buClr>
              <a:buSzPts val="2400"/>
              <a:buFont typeface="Comic Sans MS"/>
              <a:buChar char="●"/>
            </a:pPr>
            <a:r>
              <a:rPr b="0" i="0" lang="en-US" sz="2400" u="none" cap="none" strike="noStrike">
                <a:solidFill>
                  <a:srgbClr val="351C75"/>
                </a:solidFill>
                <a:latin typeface="Comic Sans MS"/>
                <a:ea typeface="Comic Sans MS"/>
                <a:cs typeface="Comic Sans MS"/>
                <a:sym typeface="Comic Sans MS"/>
              </a:rPr>
              <a:t>The gates are different neural networks that decide which information is allowed on the cell state. The gates can learn what information is relevant to keep or forget during training.</a:t>
            </a:r>
            <a:endParaRPr b="0" i="0" sz="2400" u="none" cap="none" strike="noStrike">
              <a:solidFill>
                <a:srgbClr val="351C75"/>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351C75"/>
                </a:solidFill>
                <a:highlight>
                  <a:srgbClr val="FFFFFF"/>
                </a:highlight>
                <a:latin typeface="Arial"/>
                <a:ea typeface="Arial"/>
                <a:cs typeface="Arial"/>
                <a:sym typeface="Arial"/>
              </a:rPr>
              <a:t>!</a:t>
            </a:r>
            <a:endParaRPr b="0" i="0" sz="1350" u="none" cap="none" strike="noStrike">
              <a:solidFill>
                <a:srgbClr val="351C75"/>
              </a:solidFill>
              <a:highlight>
                <a:srgbClr val="FFFFFF"/>
              </a:highlight>
              <a:latin typeface="Arial"/>
              <a:ea typeface="Arial"/>
              <a:cs typeface="Arial"/>
              <a:sym typeface="Arial"/>
            </a:endParaRPr>
          </a:p>
        </p:txBody>
      </p:sp>
      <p:pic>
        <p:nvPicPr>
          <p:cNvPr id="315" name="Google Shape;315;p22"/>
          <p:cNvPicPr preferRelativeResize="0"/>
          <p:nvPr/>
        </p:nvPicPr>
        <p:blipFill rotWithShape="1">
          <a:blip r:embed="rId4">
            <a:alphaModFix/>
          </a:blip>
          <a:srcRect b="0" l="0" r="0" t="0"/>
          <a:stretch/>
        </p:blipFill>
        <p:spPr>
          <a:xfrm>
            <a:off x="537375" y="6402625"/>
            <a:ext cx="7315201"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grpSp>
        <p:nvGrpSpPr>
          <p:cNvPr id="320" name="Google Shape;320;p23"/>
          <p:cNvGrpSpPr/>
          <p:nvPr/>
        </p:nvGrpSpPr>
        <p:grpSpPr>
          <a:xfrm>
            <a:off x="-2279" y="0"/>
            <a:ext cx="20108657" cy="11315699"/>
            <a:chOff x="-2279" y="0"/>
            <a:chExt cx="20108657" cy="11315699"/>
          </a:xfrm>
        </p:grpSpPr>
        <p:sp>
          <p:nvSpPr>
            <p:cNvPr id="321" name="Google Shape;321;p23"/>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2" name="Google Shape;322;p23"/>
            <p:cNvSpPr/>
            <p:nvPr/>
          </p:nvSpPr>
          <p:spPr>
            <a:xfrm>
              <a:off x="-2279" y="31"/>
              <a:ext cx="20108657" cy="5642148"/>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23" name="Google Shape;323;p23"/>
            <p:cNvGrpSpPr/>
            <p:nvPr/>
          </p:nvGrpSpPr>
          <p:grpSpPr>
            <a:xfrm>
              <a:off x="-2279" y="2570980"/>
              <a:ext cx="12052737" cy="3079689"/>
              <a:chOff x="-2279" y="2570980"/>
              <a:chExt cx="12052737" cy="3079689"/>
            </a:xfrm>
          </p:grpSpPr>
          <p:sp>
            <p:nvSpPr>
              <p:cNvPr id="324" name="Google Shape;324;p23"/>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23"/>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p23"/>
              <p:cNvSpPr/>
              <p:nvPr/>
            </p:nvSpPr>
            <p:spPr>
              <a:xfrm>
                <a:off x="-2279" y="2767640"/>
                <a:ext cx="554794" cy="931635"/>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7" name="Google Shape;327;p23"/>
            <p:cNvSpPr/>
            <p:nvPr/>
          </p:nvSpPr>
          <p:spPr>
            <a:xfrm>
              <a:off x="10055713" y="0"/>
              <a:ext cx="10049095"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28" name="Google Shape;328;p23"/>
            <p:cNvGrpSpPr/>
            <p:nvPr/>
          </p:nvGrpSpPr>
          <p:grpSpPr>
            <a:xfrm>
              <a:off x="10055713" y="0"/>
              <a:ext cx="10049095" cy="7641499"/>
              <a:chOff x="10055713" y="0"/>
              <a:chExt cx="10049095" cy="7641499"/>
            </a:xfrm>
          </p:grpSpPr>
          <p:sp>
            <p:nvSpPr>
              <p:cNvPr id="329" name="Google Shape;329;p23"/>
              <p:cNvSpPr/>
              <p:nvPr/>
            </p:nvSpPr>
            <p:spPr>
              <a:xfrm>
                <a:off x="10055713" y="0"/>
                <a:ext cx="10049095" cy="7641499"/>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0" name="Google Shape;330;p23"/>
              <p:cNvSpPr/>
              <p:nvPr/>
            </p:nvSpPr>
            <p:spPr>
              <a:xfrm>
                <a:off x="15882472" y="3382358"/>
                <a:ext cx="4218526" cy="3265956"/>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331" name="Google Shape;331;p23"/>
          <p:cNvSpPr txBox="1"/>
          <p:nvPr>
            <p:ph type="title"/>
          </p:nvPr>
        </p:nvSpPr>
        <p:spPr>
          <a:xfrm>
            <a:off x="1391104" y="199979"/>
            <a:ext cx="7044287" cy="102980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SIGMOID ACTIVATION FUNCTION</a:t>
            </a:r>
            <a:endParaRPr>
              <a:solidFill>
                <a:srgbClr val="FFFFFF"/>
              </a:solidFill>
            </a:endParaRPr>
          </a:p>
        </p:txBody>
      </p:sp>
      <p:sp>
        <p:nvSpPr>
          <p:cNvPr id="332" name="Google Shape;332;p23"/>
          <p:cNvSpPr/>
          <p:nvPr/>
        </p:nvSpPr>
        <p:spPr>
          <a:xfrm>
            <a:off x="223025" y="2441850"/>
            <a:ext cx="9756900" cy="8474400"/>
          </a:xfrm>
          <a:prstGeom prst="rect">
            <a:avLst/>
          </a:prstGeom>
          <a:noFill/>
          <a:ln>
            <a:noFill/>
          </a:ln>
        </p:spPr>
        <p:txBody>
          <a:bodyPr anchorCtr="0" anchor="t" bIns="45700" lIns="91425" spcFirstLastPara="1" rIns="91425" wrap="square" tIns="45700">
            <a:noAutofit/>
          </a:bodyPr>
          <a:lstStyle/>
          <a:p>
            <a:pPr indent="-419100" lvl="0" marL="457200" marR="0" rtl="0" algn="just">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Gates contains sigmoid activations. </a:t>
            </a:r>
            <a:endParaRPr b="0" i="0" sz="3000" u="none" cap="none" strike="noStrike">
              <a:solidFill>
                <a:srgbClr val="FFFFFF"/>
              </a:solidFill>
              <a:latin typeface="Comic Sans MS"/>
              <a:ea typeface="Comic Sans MS"/>
              <a:cs typeface="Comic Sans MS"/>
              <a:sym typeface="Comic Sans MS"/>
            </a:endParaRPr>
          </a:p>
          <a:p>
            <a:pPr indent="0" lvl="0" marL="9144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A sigmoid activation is similar to the tanh activation. Instead of squishing values between -1 and 1, it squishes values between 0 and 1. </a:t>
            </a:r>
            <a:endParaRPr b="0" i="0" sz="3000" u="none" cap="none" strike="noStrike">
              <a:solidFill>
                <a:srgbClr val="FFFFFF"/>
              </a:solidFill>
              <a:latin typeface="Comic Sans MS"/>
              <a:ea typeface="Comic Sans MS"/>
              <a:cs typeface="Comic Sans MS"/>
              <a:sym typeface="Comic Sans MS"/>
            </a:endParaRPr>
          </a:p>
          <a:p>
            <a:pPr indent="0" lvl="0" marL="9144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chemeClr val="dk1"/>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That is helpful to update or forget data because</a:t>
            </a:r>
            <a:r>
              <a:rPr b="0" i="0" lang="en-US" sz="3000" u="none" cap="none" strike="noStrike">
                <a:solidFill>
                  <a:schemeClr val="dk1"/>
                </a:solidFill>
                <a:latin typeface="Comic Sans MS"/>
                <a:ea typeface="Comic Sans MS"/>
                <a:cs typeface="Comic Sans MS"/>
                <a:sym typeface="Comic Sans MS"/>
              </a:rPr>
              <a:t> any number getting multiplied by 0 is 0, causing values to disappears or be “forgotten.” </a:t>
            </a:r>
            <a:endParaRPr b="0" i="0" sz="3000" u="none" cap="none" strike="noStrike">
              <a:solidFill>
                <a:schemeClr val="dk1"/>
              </a:solidFill>
              <a:latin typeface="Comic Sans MS"/>
              <a:ea typeface="Comic Sans MS"/>
              <a:cs typeface="Comic Sans MS"/>
              <a:sym typeface="Comic Sans MS"/>
            </a:endParaRPr>
          </a:p>
          <a:p>
            <a:pPr indent="0" lvl="0" marL="91440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chemeClr val="dk1"/>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Any number multiplied by 1 is the same value therefore that value stays the same or is “kept.” </a:t>
            </a:r>
            <a:endParaRPr b="0" i="0" sz="3000" u="none" cap="none" strike="noStrike">
              <a:solidFill>
                <a:schemeClr val="dk1"/>
              </a:solidFill>
              <a:latin typeface="Comic Sans MS"/>
              <a:ea typeface="Comic Sans MS"/>
              <a:cs typeface="Comic Sans MS"/>
              <a:sym typeface="Comic Sans MS"/>
            </a:endParaRPr>
          </a:p>
          <a:p>
            <a:pPr indent="0" lvl="0" marL="91440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just">
              <a:lnSpc>
                <a:spcPct val="100000"/>
              </a:lnSpc>
              <a:spcBef>
                <a:spcPts val="0"/>
              </a:spcBef>
              <a:spcAft>
                <a:spcPts val="0"/>
              </a:spcAft>
              <a:buClr>
                <a:schemeClr val="dk1"/>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The network can learn which data is not important therefore can be forgotten or which data is important to keep.</a:t>
            </a:r>
            <a:endParaRPr b="0" i="0" sz="3000" u="none" cap="none" strike="noStrike">
              <a:solidFill>
                <a:srgbClr val="000000"/>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ell MT"/>
              <a:ea typeface="Bell MT"/>
              <a:cs typeface="Bell MT"/>
              <a:sym typeface="Bell MT"/>
            </a:endParaRPr>
          </a:p>
        </p:txBody>
      </p:sp>
      <p:pic>
        <p:nvPicPr>
          <p:cNvPr id="333" name="Google Shape;333;p23"/>
          <p:cNvPicPr preferRelativeResize="0"/>
          <p:nvPr/>
        </p:nvPicPr>
        <p:blipFill rotWithShape="1">
          <a:blip r:embed="rId3">
            <a:alphaModFix/>
          </a:blip>
          <a:srcRect b="0" l="0" r="0" t="0"/>
          <a:stretch/>
        </p:blipFill>
        <p:spPr>
          <a:xfrm>
            <a:off x="11017625" y="3829050"/>
            <a:ext cx="8229600" cy="36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grpSp>
        <p:nvGrpSpPr>
          <p:cNvPr id="338" name="Google Shape;338;p24"/>
          <p:cNvGrpSpPr/>
          <p:nvPr/>
        </p:nvGrpSpPr>
        <p:grpSpPr>
          <a:xfrm>
            <a:off x="-2279" y="0"/>
            <a:ext cx="20108657" cy="11315699"/>
            <a:chOff x="-2279" y="0"/>
            <a:chExt cx="20108657" cy="11315699"/>
          </a:xfrm>
        </p:grpSpPr>
        <p:sp>
          <p:nvSpPr>
            <p:cNvPr id="339" name="Google Shape;339;p24"/>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0" name="Google Shape;340;p24"/>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1" name="Google Shape;341;p24"/>
            <p:cNvGrpSpPr/>
            <p:nvPr/>
          </p:nvGrpSpPr>
          <p:grpSpPr>
            <a:xfrm>
              <a:off x="-2279" y="2570980"/>
              <a:ext cx="12052737" cy="3079689"/>
              <a:chOff x="-2279" y="2570980"/>
              <a:chExt cx="12052737" cy="3079689"/>
            </a:xfrm>
          </p:grpSpPr>
          <p:sp>
            <p:nvSpPr>
              <p:cNvPr id="342" name="Google Shape;342;p24"/>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 name="Google Shape;343;p24"/>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 name="Google Shape;344;p24"/>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5" name="Google Shape;345;p24"/>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6" name="Google Shape;346;p24"/>
            <p:cNvGrpSpPr/>
            <p:nvPr/>
          </p:nvGrpSpPr>
          <p:grpSpPr>
            <a:xfrm>
              <a:off x="10055713" y="0"/>
              <a:ext cx="10049094" cy="7641498"/>
              <a:chOff x="10055713" y="0"/>
              <a:chExt cx="10049094" cy="7641498"/>
            </a:xfrm>
          </p:grpSpPr>
          <p:sp>
            <p:nvSpPr>
              <p:cNvPr id="347" name="Google Shape;347;p24"/>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p24"/>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349" name="Google Shape;349;p24"/>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Forget GATE</a:t>
            </a:r>
            <a:endParaRPr>
              <a:solidFill>
                <a:srgbClr val="FFFFFF"/>
              </a:solidFill>
            </a:endParaRPr>
          </a:p>
        </p:txBody>
      </p:sp>
      <p:sp>
        <p:nvSpPr>
          <p:cNvPr id="350" name="Google Shape;350;p24"/>
          <p:cNvSpPr/>
          <p:nvPr/>
        </p:nvSpPr>
        <p:spPr>
          <a:xfrm>
            <a:off x="223025" y="2441850"/>
            <a:ext cx="9756900" cy="84744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First, we have the forget gate. This gate decides what information should be thrown away or kept.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Information from the previous hidden state and information from the current input is passed through the sigmoid function.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rgbClr val="000000"/>
                </a:solidFill>
                <a:latin typeface="Comic Sans MS"/>
                <a:ea typeface="Comic Sans MS"/>
                <a:cs typeface="Comic Sans MS"/>
                <a:sym typeface="Comic Sans MS"/>
              </a:rPr>
              <a:t>Values come out between 0 and 1. The closer to 0 means to forget, and the closer to 1 means to keep.</a:t>
            </a:r>
            <a:endParaRPr b="0" i="0" sz="3000" u="none" cap="none" strike="noStrike">
              <a:solidFill>
                <a:srgbClr val="000000"/>
              </a:solidFill>
              <a:latin typeface="Comic Sans MS"/>
              <a:ea typeface="Comic Sans MS"/>
              <a:cs typeface="Comic Sans MS"/>
              <a:sym typeface="Comic Sans MS"/>
            </a:endParaRPr>
          </a:p>
        </p:txBody>
      </p:sp>
      <p:pic>
        <p:nvPicPr>
          <p:cNvPr id="351" name="Google Shape;351;p24"/>
          <p:cNvPicPr preferRelativeResize="0"/>
          <p:nvPr/>
        </p:nvPicPr>
        <p:blipFill rotWithShape="1">
          <a:blip r:embed="rId3">
            <a:alphaModFix/>
          </a:blip>
          <a:srcRect b="0" l="0" r="0" t="0"/>
          <a:stretch/>
        </p:blipFill>
        <p:spPr>
          <a:xfrm>
            <a:off x="11791925" y="3490463"/>
            <a:ext cx="6553200" cy="3876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grpSp>
        <p:nvGrpSpPr>
          <p:cNvPr id="356" name="Google Shape;356;p25"/>
          <p:cNvGrpSpPr/>
          <p:nvPr/>
        </p:nvGrpSpPr>
        <p:grpSpPr>
          <a:xfrm>
            <a:off x="-2279" y="0"/>
            <a:ext cx="20108657" cy="11315699"/>
            <a:chOff x="-2279" y="0"/>
            <a:chExt cx="20108657" cy="11315699"/>
          </a:xfrm>
        </p:grpSpPr>
        <p:sp>
          <p:nvSpPr>
            <p:cNvPr id="357" name="Google Shape;357;p25"/>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8" name="Google Shape;358;p25"/>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59" name="Google Shape;359;p25"/>
            <p:cNvGrpSpPr/>
            <p:nvPr/>
          </p:nvGrpSpPr>
          <p:grpSpPr>
            <a:xfrm>
              <a:off x="-2279" y="2570980"/>
              <a:ext cx="12052737" cy="3079689"/>
              <a:chOff x="-2279" y="2570980"/>
              <a:chExt cx="12052737" cy="3079689"/>
            </a:xfrm>
          </p:grpSpPr>
          <p:sp>
            <p:nvSpPr>
              <p:cNvPr id="360" name="Google Shape;360;p25"/>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1" name="Google Shape;361;p25"/>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p25"/>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3" name="Google Shape;363;p25"/>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64" name="Google Shape;364;p25"/>
            <p:cNvGrpSpPr/>
            <p:nvPr/>
          </p:nvGrpSpPr>
          <p:grpSpPr>
            <a:xfrm>
              <a:off x="10055713" y="0"/>
              <a:ext cx="10049094" cy="7641498"/>
              <a:chOff x="10055713" y="0"/>
              <a:chExt cx="10049094" cy="7641498"/>
            </a:xfrm>
          </p:grpSpPr>
          <p:sp>
            <p:nvSpPr>
              <p:cNvPr id="365" name="Google Shape;365;p25"/>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25"/>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367" name="Google Shape;367;p25"/>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INPUT GATE</a:t>
            </a:r>
            <a:endParaRPr>
              <a:solidFill>
                <a:srgbClr val="FFFFFF"/>
              </a:solidFill>
            </a:endParaRPr>
          </a:p>
        </p:txBody>
      </p:sp>
      <p:sp>
        <p:nvSpPr>
          <p:cNvPr id="368" name="Google Shape;368;p25"/>
          <p:cNvSpPr/>
          <p:nvPr/>
        </p:nvSpPr>
        <p:spPr>
          <a:xfrm>
            <a:off x="245950" y="1525600"/>
            <a:ext cx="9756900" cy="84744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To update the cell state, we have the input gate.</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Comic Sans MS"/>
                <a:ea typeface="Comic Sans MS"/>
                <a:cs typeface="Comic Sans MS"/>
                <a:sym typeface="Comic Sans MS"/>
              </a:rPr>
              <a:t>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First, we pass the previous hidden state and current input into a sigmoid function. That decides which values will be updated by transforming the values to be between 0 and 1.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0 means not important, and 1 means important.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You also pass the hidden state and current input into the tanh function to squish values between -1 and 1 to help regulate the network. </a:t>
            </a:r>
            <a:endParaRPr b="0" i="0" sz="30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Then you multiply the tanh output with the sigmoid output. </a:t>
            </a:r>
            <a:endParaRPr b="0" i="0" sz="30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The sigmoid output will decide which information is important to keep from the tanh output.</a:t>
            </a:r>
            <a:endParaRPr b="0" i="0" sz="3000" u="none" cap="none" strike="noStrike">
              <a:solidFill>
                <a:srgbClr val="000000"/>
              </a:solidFill>
              <a:latin typeface="Comic Sans MS"/>
              <a:ea typeface="Comic Sans MS"/>
              <a:cs typeface="Comic Sans MS"/>
              <a:sym typeface="Comic Sans MS"/>
            </a:endParaRPr>
          </a:p>
        </p:txBody>
      </p:sp>
      <p:pic>
        <p:nvPicPr>
          <p:cNvPr id="369" name="Google Shape;369;p25"/>
          <p:cNvPicPr preferRelativeResize="0"/>
          <p:nvPr/>
        </p:nvPicPr>
        <p:blipFill rotWithShape="1">
          <a:blip r:embed="rId3">
            <a:alphaModFix/>
          </a:blip>
          <a:srcRect b="0" l="0" r="0" t="0"/>
          <a:stretch/>
        </p:blipFill>
        <p:spPr>
          <a:xfrm>
            <a:off x="10142675" y="199963"/>
            <a:ext cx="6553200" cy="3876675"/>
          </a:xfrm>
          <a:prstGeom prst="rect">
            <a:avLst/>
          </a:prstGeom>
          <a:noFill/>
          <a:ln>
            <a:noFill/>
          </a:ln>
        </p:spPr>
      </p:pic>
      <p:pic>
        <p:nvPicPr>
          <p:cNvPr id="370" name="Google Shape;370;p25"/>
          <p:cNvPicPr preferRelativeResize="0"/>
          <p:nvPr/>
        </p:nvPicPr>
        <p:blipFill rotWithShape="1">
          <a:blip r:embed="rId4">
            <a:alphaModFix/>
          </a:blip>
          <a:srcRect b="0" l="0" r="24074" t="0"/>
          <a:stretch/>
        </p:blipFill>
        <p:spPr>
          <a:xfrm>
            <a:off x="15130925" y="3719500"/>
            <a:ext cx="4975449" cy="3876675"/>
          </a:xfrm>
          <a:prstGeom prst="rect">
            <a:avLst/>
          </a:prstGeom>
          <a:noFill/>
          <a:ln>
            <a:noFill/>
          </a:ln>
        </p:spPr>
      </p:pic>
      <p:pic>
        <p:nvPicPr>
          <p:cNvPr id="371" name="Google Shape;371;p25"/>
          <p:cNvPicPr preferRelativeResize="0"/>
          <p:nvPr/>
        </p:nvPicPr>
        <p:blipFill rotWithShape="1">
          <a:blip r:embed="rId5">
            <a:alphaModFix/>
          </a:blip>
          <a:srcRect b="0" l="0" r="0" t="0"/>
          <a:stretch/>
        </p:blipFill>
        <p:spPr>
          <a:xfrm>
            <a:off x="10142675" y="7439013"/>
            <a:ext cx="6553200" cy="387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8"/>
          <p:cNvSpPr txBox="1"/>
          <p:nvPr/>
        </p:nvSpPr>
        <p:spPr>
          <a:xfrm>
            <a:off x="5867400" y="350520"/>
            <a:ext cx="131217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rgbClr val="00B0F0"/>
                </a:solidFill>
                <a:latin typeface="Algerian"/>
                <a:ea typeface="Algerian"/>
                <a:cs typeface="Algerian"/>
                <a:sym typeface="Algerian"/>
              </a:rPr>
              <a:t>WHY CHATBOTS ?</a:t>
            </a:r>
            <a:endParaRPr b="0" i="0" sz="1400" u="none" cap="none" strike="noStrike">
              <a:solidFill>
                <a:srgbClr val="000000"/>
              </a:solidFill>
              <a:latin typeface="Arial"/>
              <a:ea typeface="Arial"/>
              <a:cs typeface="Arial"/>
              <a:sym typeface="Arial"/>
            </a:endParaRPr>
          </a:p>
        </p:txBody>
      </p:sp>
      <p:pic>
        <p:nvPicPr>
          <p:cNvPr descr="Image result for chatbot" id="83" name="Google Shape;83;p8"/>
          <p:cNvPicPr preferRelativeResize="0"/>
          <p:nvPr/>
        </p:nvPicPr>
        <p:blipFill rotWithShape="1">
          <a:blip r:embed="rId3">
            <a:alphaModFix/>
          </a:blip>
          <a:srcRect b="0" l="0" r="0" t="0"/>
          <a:stretch/>
        </p:blipFill>
        <p:spPr>
          <a:xfrm>
            <a:off x="527050" y="1017270"/>
            <a:ext cx="9525000" cy="9525000"/>
          </a:xfrm>
          <a:prstGeom prst="rect">
            <a:avLst/>
          </a:prstGeom>
          <a:noFill/>
          <a:ln>
            <a:noFill/>
          </a:ln>
        </p:spPr>
      </p:pic>
      <p:sp>
        <p:nvSpPr>
          <p:cNvPr id="84" name="Google Shape;84;p8"/>
          <p:cNvSpPr/>
          <p:nvPr/>
        </p:nvSpPr>
        <p:spPr>
          <a:xfrm>
            <a:off x="9220200" y="4818162"/>
            <a:ext cx="9982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34313F"/>
                </a:solidFill>
                <a:highlight>
                  <a:srgbClr val="FFFF00"/>
                </a:highlight>
                <a:latin typeface="Kaushan Script"/>
                <a:ea typeface="Kaushan Script"/>
                <a:cs typeface="Kaushan Script"/>
                <a:sym typeface="Kaushan Script"/>
              </a:rPr>
              <a:t>Chatbots Now and In Our Future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grpSp>
        <p:nvGrpSpPr>
          <p:cNvPr id="376" name="Google Shape;376;p26"/>
          <p:cNvGrpSpPr/>
          <p:nvPr/>
        </p:nvGrpSpPr>
        <p:grpSpPr>
          <a:xfrm>
            <a:off x="-2279" y="0"/>
            <a:ext cx="20108657" cy="11315699"/>
            <a:chOff x="-2279" y="0"/>
            <a:chExt cx="20108657" cy="11315699"/>
          </a:xfrm>
        </p:grpSpPr>
        <p:sp>
          <p:nvSpPr>
            <p:cNvPr id="377" name="Google Shape;377;p26"/>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26"/>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79" name="Google Shape;379;p26"/>
            <p:cNvGrpSpPr/>
            <p:nvPr/>
          </p:nvGrpSpPr>
          <p:grpSpPr>
            <a:xfrm>
              <a:off x="-2279" y="2570980"/>
              <a:ext cx="12052737" cy="3079689"/>
              <a:chOff x="-2279" y="2570980"/>
              <a:chExt cx="12052737" cy="3079689"/>
            </a:xfrm>
          </p:grpSpPr>
          <p:sp>
            <p:nvSpPr>
              <p:cNvPr id="380" name="Google Shape;380;p26"/>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26"/>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26"/>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26"/>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84" name="Google Shape;384;p26"/>
            <p:cNvGrpSpPr/>
            <p:nvPr/>
          </p:nvGrpSpPr>
          <p:grpSpPr>
            <a:xfrm>
              <a:off x="10055713" y="0"/>
              <a:ext cx="10049094" cy="7641498"/>
              <a:chOff x="10055713" y="0"/>
              <a:chExt cx="10049094" cy="7641498"/>
            </a:xfrm>
          </p:grpSpPr>
          <p:sp>
            <p:nvSpPr>
              <p:cNvPr id="385" name="Google Shape;385;p26"/>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26"/>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387" name="Google Shape;387;p26"/>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CELL STATE</a:t>
            </a:r>
            <a:endParaRPr>
              <a:solidFill>
                <a:srgbClr val="FFFFFF"/>
              </a:solidFill>
            </a:endParaRPr>
          </a:p>
        </p:txBody>
      </p:sp>
      <p:sp>
        <p:nvSpPr>
          <p:cNvPr id="388" name="Google Shape;388;p26"/>
          <p:cNvSpPr/>
          <p:nvPr/>
        </p:nvSpPr>
        <p:spPr>
          <a:xfrm>
            <a:off x="268850" y="2052450"/>
            <a:ext cx="9756900" cy="84744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Now we should have enough information to calculate the cell state.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First, the cell state gets pointwise multiplied by the forget vector. This has a possibility of dropping values in the cell state if it gets multiplied by values near 0.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rgbClr val="000000"/>
                </a:solidFill>
                <a:latin typeface="Comic Sans MS"/>
                <a:ea typeface="Comic Sans MS"/>
                <a:cs typeface="Comic Sans MS"/>
                <a:sym typeface="Comic Sans MS"/>
              </a:rPr>
              <a:t>Then we take the output from the input gate and do a pointwise addition which updates the cell state to new values that the neural network finds relevant. That gives us our new cell state.</a:t>
            </a:r>
            <a:endParaRPr b="0" i="0" sz="3000" u="none" cap="none" strike="noStrike">
              <a:solidFill>
                <a:srgbClr val="000000"/>
              </a:solidFill>
              <a:latin typeface="Comic Sans MS"/>
              <a:ea typeface="Comic Sans MS"/>
              <a:cs typeface="Comic Sans MS"/>
              <a:sym typeface="Comic Sans MS"/>
            </a:endParaRPr>
          </a:p>
        </p:txBody>
      </p:sp>
      <p:pic>
        <p:nvPicPr>
          <p:cNvPr id="389" name="Google Shape;389;p26"/>
          <p:cNvPicPr preferRelativeResize="0"/>
          <p:nvPr/>
        </p:nvPicPr>
        <p:blipFill rotWithShape="1">
          <a:blip r:embed="rId3">
            <a:alphaModFix/>
          </a:blip>
          <a:srcRect b="0" l="0" r="0" t="0"/>
          <a:stretch/>
        </p:blipFill>
        <p:spPr>
          <a:xfrm>
            <a:off x="10119775" y="-12"/>
            <a:ext cx="6553200" cy="3876675"/>
          </a:xfrm>
          <a:prstGeom prst="rect">
            <a:avLst/>
          </a:prstGeom>
          <a:noFill/>
          <a:ln>
            <a:noFill/>
          </a:ln>
        </p:spPr>
      </p:pic>
      <p:pic>
        <p:nvPicPr>
          <p:cNvPr id="390" name="Google Shape;390;p26"/>
          <p:cNvPicPr preferRelativeResize="0"/>
          <p:nvPr/>
        </p:nvPicPr>
        <p:blipFill rotWithShape="1">
          <a:blip r:embed="rId4">
            <a:alphaModFix/>
          </a:blip>
          <a:srcRect b="0" l="0" r="0" t="0"/>
          <a:stretch/>
        </p:blipFill>
        <p:spPr>
          <a:xfrm>
            <a:off x="13441150" y="3798088"/>
            <a:ext cx="6553200" cy="3719525"/>
          </a:xfrm>
          <a:prstGeom prst="rect">
            <a:avLst/>
          </a:prstGeom>
          <a:noFill/>
          <a:ln>
            <a:noFill/>
          </a:ln>
        </p:spPr>
      </p:pic>
      <p:pic>
        <p:nvPicPr>
          <p:cNvPr id="391" name="Google Shape;391;p26"/>
          <p:cNvPicPr preferRelativeResize="0"/>
          <p:nvPr/>
        </p:nvPicPr>
        <p:blipFill rotWithShape="1">
          <a:blip r:embed="rId5">
            <a:alphaModFix/>
          </a:blip>
          <a:srcRect b="0" l="0" r="0" t="0"/>
          <a:stretch/>
        </p:blipFill>
        <p:spPr>
          <a:xfrm>
            <a:off x="10119775" y="7439013"/>
            <a:ext cx="6553200" cy="3876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grpSp>
        <p:nvGrpSpPr>
          <p:cNvPr id="396" name="Google Shape;396;p27"/>
          <p:cNvGrpSpPr/>
          <p:nvPr/>
        </p:nvGrpSpPr>
        <p:grpSpPr>
          <a:xfrm>
            <a:off x="-2279" y="0"/>
            <a:ext cx="20108657" cy="11315699"/>
            <a:chOff x="-2279" y="0"/>
            <a:chExt cx="20108657" cy="11315699"/>
          </a:xfrm>
        </p:grpSpPr>
        <p:sp>
          <p:nvSpPr>
            <p:cNvPr id="397" name="Google Shape;397;p27"/>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27"/>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99" name="Google Shape;399;p27"/>
            <p:cNvGrpSpPr/>
            <p:nvPr/>
          </p:nvGrpSpPr>
          <p:grpSpPr>
            <a:xfrm>
              <a:off x="-2279" y="2570980"/>
              <a:ext cx="12052737" cy="3079689"/>
              <a:chOff x="-2279" y="2570980"/>
              <a:chExt cx="12052737" cy="3079689"/>
            </a:xfrm>
          </p:grpSpPr>
          <p:sp>
            <p:nvSpPr>
              <p:cNvPr id="400" name="Google Shape;400;p27"/>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27"/>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27"/>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3" name="Google Shape;403;p27"/>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04" name="Google Shape;404;p27"/>
            <p:cNvGrpSpPr/>
            <p:nvPr/>
          </p:nvGrpSpPr>
          <p:grpSpPr>
            <a:xfrm>
              <a:off x="10055713" y="0"/>
              <a:ext cx="10049094" cy="7641498"/>
              <a:chOff x="10055713" y="0"/>
              <a:chExt cx="10049094" cy="7641498"/>
            </a:xfrm>
          </p:grpSpPr>
          <p:sp>
            <p:nvSpPr>
              <p:cNvPr id="405" name="Google Shape;405;p27"/>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27"/>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407" name="Google Shape;407;p27"/>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OUTPUT GATE</a:t>
            </a:r>
            <a:endParaRPr>
              <a:solidFill>
                <a:srgbClr val="FFFFFF"/>
              </a:solidFill>
            </a:endParaRPr>
          </a:p>
        </p:txBody>
      </p:sp>
      <p:sp>
        <p:nvSpPr>
          <p:cNvPr id="408" name="Google Shape;408;p27"/>
          <p:cNvSpPr/>
          <p:nvPr/>
        </p:nvSpPr>
        <p:spPr>
          <a:xfrm>
            <a:off x="268850" y="2052450"/>
            <a:ext cx="9756900" cy="84744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The output gate decides what the next hidden state should be. Remember that the hidden state contains information on previous inputs.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FFFFFF"/>
              </a:buClr>
              <a:buSzPts val="3000"/>
              <a:buFont typeface="Comic Sans MS"/>
              <a:buChar char="●"/>
            </a:pPr>
            <a:r>
              <a:rPr b="0" i="0" lang="en-US" sz="3000" u="none" cap="none" strike="noStrike">
                <a:solidFill>
                  <a:srgbClr val="FFFFFF"/>
                </a:solidFill>
                <a:latin typeface="Comic Sans MS"/>
                <a:ea typeface="Comic Sans MS"/>
                <a:cs typeface="Comic Sans MS"/>
                <a:sym typeface="Comic Sans MS"/>
              </a:rPr>
              <a:t>The hidden state is also used for predictions. First, we pass the previous hidden state and the current input into a sigmoid function. </a:t>
            </a:r>
            <a:endParaRPr b="0" i="0" sz="30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Then we pass the newly modified cell state to the tanh function. </a:t>
            </a:r>
            <a:endParaRPr b="0" i="0" sz="30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We multiply the tanh output with the sigmoid output to decide what information the hidden state should carry. </a:t>
            </a:r>
            <a:endParaRPr b="0" i="0" sz="30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omic Sans MS"/>
              <a:ea typeface="Comic Sans MS"/>
              <a:cs typeface="Comic Sans MS"/>
              <a:sym typeface="Comic Sans MS"/>
            </a:endParaRPr>
          </a:p>
          <a:p>
            <a:pPr indent="-419100" lvl="0" marL="457200" marR="0" rtl="0" algn="l">
              <a:lnSpc>
                <a:spcPct val="100000"/>
              </a:lnSpc>
              <a:spcBef>
                <a:spcPts val="0"/>
              </a:spcBef>
              <a:spcAft>
                <a:spcPts val="0"/>
              </a:spcAft>
              <a:buClr>
                <a:srgbClr val="000000"/>
              </a:buClr>
              <a:buSzPts val="3000"/>
              <a:buFont typeface="Comic Sans MS"/>
              <a:buChar char="●"/>
            </a:pPr>
            <a:r>
              <a:rPr b="0" i="0" lang="en-US" sz="3000" u="none" cap="none" strike="noStrike">
                <a:solidFill>
                  <a:schemeClr val="dk1"/>
                </a:solidFill>
                <a:latin typeface="Comic Sans MS"/>
                <a:ea typeface="Comic Sans MS"/>
                <a:cs typeface="Comic Sans MS"/>
                <a:sym typeface="Comic Sans MS"/>
              </a:rPr>
              <a:t>The output is the hidden state. The new cell state and the new hidden is then carried over to the next time step.</a:t>
            </a:r>
            <a:endParaRPr b="0" i="0" sz="3000" u="none" cap="none" strike="noStrike">
              <a:solidFill>
                <a:srgbClr val="000000"/>
              </a:solidFill>
              <a:latin typeface="Comic Sans MS"/>
              <a:ea typeface="Comic Sans MS"/>
              <a:cs typeface="Comic Sans MS"/>
              <a:sym typeface="Comic Sans MS"/>
            </a:endParaRPr>
          </a:p>
        </p:txBody>
      </p:sp>
      <p:pic>
        <p:nvPicPr>
          <p:cNvPr id="409" name="Google Shape;409;p27"/>
          <p:cNvPicPr preferRelativeResize="0"/>
          <p:nvPr/>
        </p:nvPicPr>
        <p:blipFill rotWithShape="1">
          <a:blip r:embed="rId3">
            <a:alphaModFix/>
          </a:blip>
          <a:srcRect b="0" l="0" r="0" t="0"/>
          <a:stretch/>
        </p:blipFill>
        <p:spPr>
          <a:xfrm>
            <a:off x="10119775" y="-12"/>
            <a:ext cx="6553200" cy="3876675"/>
          </a:xfrm>
          <a:prstGeom prst="rect">
            <a:avLst/>
          </a:prstGeom>
          <a:noFill/>
          <a:ln>
            <a:noFill/>
          </a:ln>
        </p:spPr>
      </p:pic>
      <p:pic>
        <p:nvPicPr>
          <p:cNvPr id="410" name="Google Shape;410;p27"/>
          <p:cNvPicPr preferRelativeResize="0"/>
          <p:nvPr/>
        </p:nvPicPr>
        <p:blipFill rotWithShape="1">
          <a:blip r:embed="rId4">
            <a:alphaModFix/>
          </a:blip>
          <a:srcRect b="0" l="0" r="0" t="0"/>
          <a:stretch/>
        </p:blipFill>
        <p:spPr>
          <a:xfrm>
            <a:off x="13441150" y="3798088"/>
            <a:ext cx="6553200" cy="3719525"/>
          </a:xfrm>
          <a:prstGeom prst="rect">
            <a:avLst/>
          </a:prstGeom>
          <a:noFill/>
          <a:ln>
            <a:noFill/>
          </a:ln>
        </p:spPr>
      </p:pic>
      <p:pic>
        <p:nvPicPr>
          <p:cNvPr id="411" name="Google Shape;411;p27"/>
          <p:cNvPicPr preferRelativeResize="0"/>
          <p:nvPr/>
        </p:nvPicPr>
        <p:blipFill rotWithShape="1">
          <a:blip r:embed="rId5">
            <a:alphaModFix/>
          </a:blip>
          <a:srcRect b="0" l="0" r="0" t="0"/>
          <a:stretch/>
        </p:blipFill>
        <p:spPr>
          <a:xfrm>
            <a:off x="10119775" y="7439013"/>
            <a:ext cx="6553200" cy="3876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pSp>
        <p:nvGrpSpPr>
          <p:cNvPr id="416" name="Google Shape;416;p28"/>
          <p:cNvGrpSpPr/>
          <p:nvPr/>
        </p:nvGrpSpPr>
        <p:grpSpPr>
          <a:xfrm>
            <a:off x="-2279" y="0"/>
            <a:ext cx="20108657" cy="11315699"/>
            <a:chOff x="-2279" y="0"/>
            <a:chExt cx="20108657" cy="11315699"/>
          </a:xfrm>
        </p:grpSpPr>
        <p:sp>
          <p:nvSpPr>
            <p:cNvPr id="417" name="Google Shape;417;p28"/>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28"/>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19" name="Google Shape;419;p28"/>
            <p:cNvGrpSpPr/>
            <p:nvPr/>
          </p:nvGrpSpPr>
          <p:grpSpPr>
            <a:xfrm>
              <a:off x="-2279" y="2570980"/>
              <a:ext cx="12052737" cy="3079689"/>
              <a:chOff x="-2279" y="2570980"/>
              <a:chExt cx="12052737" cy="3079689"/>
            </a:xfrm>
          </p:grpSpPr>
          <p:sp>
            <p:nvSpPr>
              <p:cNvPr id="420" name="Google Shape;420;p28"/>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28"/>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28"/>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3" name="Google Shape;423;p28"/>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24" name="Google Shape;424;p28"/>
            <p:cNvGrpSpPr/>
            <p:nvPr/>
          </p:nvGrpSpPr>
          <p:grpSpPr>
            <a:xfrm>
              <a:off x="10055713" y="0"/>
              <a:ext cx="10049094" cy="7641498"/>
              <a:chOff x="10055713" y="0"/>
              <a:chExt cx="10049094" cy="7641498"/>
            </a:xfrm>
          </p:grpSpPr>
          <p:sp>
            <p:nvSpPr>
              <p:cNvPr id="425" name="Google Shape;425;p28"/>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28"/>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427" name="Google Shape;427;p28"/>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4000">
                <a:solidFill>
                  <a:srgbClr val="FFFFFF"/>
                </a:solidFill>
                <a:latin typeface="Algerian"/>
                <a:ea typeface="Algerian"/>
                <a:cs typeface="Algerian"/>
                <a:sym typeface="Algerian"/>
              </a:rPr>
              <a:t>PSEUDO CODE</a:t>
            </a:r>
            <a:endParaRPr>
              <a:solidFill>
                <a:srgbClr val="FFFFFF"/>
              </a:solidFill>
            </a:endParaRPr>
          </a:p>
        </p:txBody>
      </p:sp>
      <p:sp>
        <p:nvSpPr>
          <p:cNvPr id="428" name="Google Shape;428;p28"/>
          <p:cNvSpPr/>
          <p:nvPr/>
        </p:nvSpPr>
        <p:spPr>
          <a:xfrm>
            <a:off x="245925" y="1085850"/>
            <a:ext cx="9756900" cy="1005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omic Sans MS"/>
                <a:ea typeface="Comic Sans MS"/>
                <a:cs typeface="Comic Sans MS"/>
                <a:sym typeface="Comic Sans MS"/>
              </a:rPr>
              <a:t>1. First, the previous hidden state and the current input get concatenated. We’ll call it </a:t>
            </a:r>
            <a:r>
              <a:rPr b="0" i="1" lang="en-US" sz="2400" u="none" cap="none" strike="noStrike">
                <a:solidFill>
                  <a:srgbClr val="FFFFFF"/>
                </a:solidFill>
                <a:latin typeface="Comic Sans MS"/>
                <a:ea typeface="Comic Sans MS"/>
                <a:cs typeface="Comic Sans MS"/>
                <a:sym typeface="Comic Sans MS"/>
              </a:rPr>
              <a:t>combine</a:t>
            </a:r>
            <a:r>
              <a:rPr b="0" i="0" lang="en-US" sz="2400" u="none" cap="none" strike="noStrike">
                <a:solidFill>
                  <a:srgbClr val="FFFFFF"/>
                </a:solidFill>
                <a:latin typeface="Comic Sans MS"/>
                <a:ea typeface="Comic Sans MS"/>
                <a:cs typeface="Comic Sans MS"/>
                <a:sym typeface="Comic Sans MS"/>
              </a:rPr>
              <a:t>.</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omic Sans MS"/>
                <a:ea typeface="Comic Sans MS"/>
                <a:cs typeface="Comic Sans MS"/>
                <a:sym typeface="Comic Sans MS"/>
              </a:rPr>
              <a:t>2. </a:t>
            </a:r>
            <a:r>
              <a:rPr b="0" i="1" lang="en-US" sz="2400" u="none" cap="none" strike="noStrike">
                <a:solidFill>
                  <a:srgbClr val="FFFFFF"/>
                </a:solidFill>
                <a:latin typeface="Comic Sans MS"/>
                <a:ea typeface="Comic Sans MS"/>
                <a:cs typeface="Comic Sans MS"/>
                <a:sym typeface="Comic Sans MS"/>
              </a:rPr>
              <a:t>Combine</a:t>
            </a:r>
            <a:r>
              <a:rPr b="0" i="0" lang="en-US" sz="2400" u="none" cap="none" strike="noStrike">
                <a:solidFill>
                  <a:srgbClr val="FFFFFF"/>
                </a:solidFill>
                <a:latin typeface="Comic Sans MS"/>
                <a:ea typeface="Comic Sans MS"/>
                <a:cs typeface="Comic Sans MS"/>
                <a:sym typeface="Comic Sans MS"/>
              </a:rPr>
              <a:t> gets fed into the forget layer. This layer removes non-relevant data.</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omic Sans MS"/>
                <a:ea typeface="Comic Sans MS"/>
                <a:cs typeface="Comic Sans MS"/>
                <a:sym typeface="Comic Sans MS"/>
              </a:rPr>
              <a:t>4. A candidate layer is created using </a:t>
            </a:r>
            <a:r>
              <a:rPr b="0" i="1" lang="en-US" sz="2400" u="none" cap="none" strike="noStrike">
                <a:solidFill>
                  <a:srgbClr val="FFFFFF"/>
                </a:solidFill>
                <a:latin typeface="Comic Sans MS"/>
                <a:ea typeface="Comic Sans MS"/>
                <a:cs typeface="Comic Sans MS"/>
                <a:sym typeface="Comic Sans MS"/>
              </a:rPr>
              <a:t>combine</a:t>
            </a:r>
            <a:r>
              <a:rPr b="0" i="0" lang="en-US" sz="2400" u="none" cap="none" strike="noStrike">
                <a:solidFill>
                  <a:srgbClr val="FFFFFF"/>
                </a:solidFill>
                <a:latin typeface="Comic Sans MS"/>
                <a:ea typeface="Comic Sans MS"/>
                <a:cs typeface="Comic Sans MS"/>
                <a:sym typeface="Comic Sans MS"/>
              </a:rPr>
              <a:t>. The candidate holds possible values to add to the cell state.</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omic Sans MS"/>
                <a:ea typeface="Comic Sans MS"/>
                <a:cs typeface="Comic Sans MS"/>
                <a:sym typeface="Comic Sans MS"/>
              </a:rPr>
              <a:t>3. </a:t>
            </a:r>
            <a:r>
              <a:rPr b="0" i="1" lang="en-US" sz="2400" u="none" cap="none" strike="noStrike">
                <a:solidFill>
                  <a:srgbClr val="FFFFFF"/>
                </a:solidFill>
                <a:latin typeface="Comic Sans MS"/>
                <a:ea typeface="Comic Sans MS"/>
                <a:cs typeface="Comic Sans MS"/>
                <a:sym typeface="Comic Sans MS"/>
              </a:rPr>
              <a:t>Combine</a:t>
            </a:r>
            <a:r>
              <a:rPr b="0" i="0" lang="en-US" sz="2400" u="none" cap="none" strike="noStrike">
                <a:solidFill>
                  <a:srgbClr val="FFFFFF"/>
                </a:solidFill>
                <a:latin typeface="Comic Sans MS"/>
                <a:ea typeface="Comic Sans MS"/>
                <a:cs typeface="Comic Sans MS"/>
                <a:sym typeface="Comic Sans MS"/>
              </a:rPr>
              <a:t> also gets fed into the input layer. This layer decides what data from the candidate should be added to the new cell state.</a:t>
            </a:r>
            <a:endParaRPr b="0" i="0" sz="2400" u="none" cap="none" strike="noStrike">
              <a:solidFill>
                <a:srgbClr val="FFFFFF"/>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omic Sans MS"/>
                <a:ea typeface="Comic Sans MS"/>
                <a:cs typeface="Comic Sans MS"/>
                <a:sym typeface="Comic Sans MS"/>
              </a:rPr>
              <a:t>5. After computing the forget layer, candidate layer, and the input layer, the cell state is calculated using those vectors and the previous cell state.</a:t>
            </a:r>
            <a:endParaRPr b="0" i="0" sz="2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omic Sans MS"/>
                <a:ea typeface="Comic Sans MS"/>
                <a:cs typeface="Comic Sans MS"/>
                <a:sym typeface="Comic Sans MS"/>
              </a:rPr>
              <a:t>6. The output is then computed.</a:t>
            </a:r>
            <a:endParaRPr b="0" i="0" sz="2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omic Sans MS"/>
                <a:ea typeface="Comic Sans MS"/>
                <a:cs typeface="Comic Sans MS"/>
                <a:sym typeface="Comic Sans MS"/>
              </a:rPr>
              <a:t>7. Pointwise multiplying the output and the new cell state gives us the new hidden state.</a:t>
            </a:r>
            <a:endParaRPr b="0" i="0" sz="2400" u="none" cap="none" strike="noStrike">
              <a:solidFill>
                <a:srgbClr val="000000"/>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omic Sans MS"/>
              <a:ea typeface="Comic Sans MS"/>
              <a:cs typeface="Comic Sans MS"/>
              <a:sym typeface="Comic Sans MS"/>
            </a:endParaRPr>
          </a:p>
        </p:txBody>
      </p:sp>
      <p:pic>
        <p:nvPicPr>
          <p:cNvPr id="429" name="Google Shape;429;p28"/>
          <p:cNvPicPr preferRelativeResize="0"/>
          <p:nvPr/>
        </p:nvPicPr>
        <p:blipFill rotWithShape="1">
          <a:blip r:embed="rId3">
            <a:alphaModFix/>
          </a:blip>
          <a:srcRect b="0" l="0" r="0" t="0"/>
          <a:stretch/>
        </p:blipFill>
        <p:spPr>
          <a:xfrm>
            <a:off x="11097787" y="1085850"/>
            <a:ext cx="8229601" cy="9143999"/>
          </a:xfrm>
          <a:prstGeom prst="rect">
            <a:avLst/>
          </a:prstGeom>
          <a:noFill/>
          <a:ln>
            <a:noFill/>
          </a:ln>
        </p:spPr>
      </p:pic>
      <p:pic>
        <p:nvPicPr>
          <p:cNvPr id="430" name="Google Shape;430;p28"/>
          <p:cNvPicPr preferRelativeResize="0"/>
          <p:nvPr/>
        </p:nvPicPr>
        <p:blipFill rotWithShape="1">
          <a:blip r:embed="rId4">
            <a:alphaModFix/>
          </a:blip>
          <a:srcRect b="16219" l="0" r="27225" t="13594"/>
          <a:stretch/>
        </p:blipFill>
        <p:spPr>
          <a:xfrm>
            <a:off x="5097175" y="8424600"/>
            <a:ext cx="4769101" cy="272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grpSp>
        <p:nvGrpSpPr>
          <p:cNvPr id="435" name="Google Shape;435;p29"/>
          <p:cNvGrpSpPr/>
          <p:nvPr/>
        </p:nvGrpSpPr>
        <p:grpSpPr>
          <a:xfrm>
            <a:off x="-2279" y="0"/>
            <a:ext cx="20108657" cy="11315699"/>
            <a:chOff x="-2279" y="0"/>
            <a:chExt cx="20108657" cy="11315699"/>
          </a:xfrm>
        </p:grpSpPr>
        <p:sp>
          <p:nvSpPr>
            <p:cNvPr id="436" name="Google Shape;436;p29"/>
            <p:cNvSpPr/>
            <p:nvPr/>
          </p:nvSpPr>
          <p:spPr>
            <a:xfrm>
              <a:off x="-2279" y="0"/>
              <a:ext cx="20108657" cy="11315699"/>
            </a:xfrm>
            <a:custGeom>
              <a:rect b="b" l="l" r="r" t="t"/>
              <a:pathLst>
                <a:path extrusionOk="0" h="11315699" w="20108657">
                  <a:moveTo>
                    <a:pt x="0" y="0"/>
                  </a:moveTo>
                  <a:lnTo>
                    <a:pt x="20108656" y="0"/>
                  </a:lnTo>
                  <a:lnTo>
                    <a:pt x="20108656" y="11315699"/>
                  </a:lnTo>
                  <a:lnTo>
                    <a:pt x="0" y="11315699"/>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p29"/>
            <p:cNvSpPr/>
            <p:nvPr/>
          </p:nvSpPr>
          <p:spPr>
            <a:xfrm>
              <a:off x="-2279" y="3660697"/>
              <a:ext cx="20108657" cy="7651967"/>
            </a:xfrm>
            <a:custGeom>
              <a:rect b="b" l="l" r="r" t="t"/>
              <a:pathLst>
                <a:path extrusionOk="0" h="7651966" w="20108657">
                  <a:moveTo>
                    <a:pt x="0" y="0"/>
                  </a:moveTo>
                  <a:lnTo>
                    <a:pt x="20108656" y="0"/>
                  </a:lnTo>
                  <a:lnTo>
                    <a:pt x="20108656" y="7655003"/>
                  </a:lnTo>
                  <a:lnTo>
                    <a:pt x="0" y="7655003"/>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38" name="Google Shape;438;p29"/>
            <p:cNvGrpSpPr/>
            <p:nvPr/>
          </p:nvGrpSpPr>
          <p:grpSpPr>
            <a:xfrm>
              <a:off x="-2279" y="4354338"/>
              <a:ext cx="19480589" cy="6961091"/>
              <a:chOff x="-2279" y="4354338"/>
              <a:chExt cx="19480589" cy="6961091"/>
            </a:xfrm>
          </p:grpSpPr>
          <p:sp>
            <p:nvSpPr>
              <p:cNvPr id="439" name="Google Shape;439;p29"/>
              <p:cNvSpPr/>
              <p:nvPr/>
            </p:nvSpPr>
            <p:spPr>
              <a:xfrm>
                <a:off x="-2279" y="4354338"/>
                <a:ext cx="19480589" cy="6961091"/>
              </a:xfrm>
              <a:custGeom>
                <a:rect b="b" l="l" r="r" t="t"/>
                <a:pathLst>
                  <a:path extrusionOk="0" h="6961091" w="19480588">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p29"/>
              <p:cNvSpPr/>
              <p:nvPr/>
            </p:nvSpPr>
            <p:spPr>
              <a:xfrm>
                <a:off x="-2279" y="5360852"/>
                <a:ext cx="649004" cy="2292450"/>
              </a:xfrm>
              <a:custGeom>
                <a:rect b="b" l="l" r="r" t="t"/>
                <a:pathLst>
                  <a:path extrusionOk="0" h="2292449" w="649004">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1" name="Google Shape;441;p29"/>
            <p:cNvSpPr/>
            <p:nvPr/>
          </p:nvSpPr>
          <p:spPr>
            <a:xfrm>
              <a:off x="-2279" y="3660697"/>
              <a:ext cx="10049095" cy="7651967"/>
            </a:xfrm>
            <a:custGeom>
              <a:rect b="b" l="l" r="r" t="t"/>
              <a:pathLst>
                <a:path extrusionOk="0" h="7651966" w="10049094">
                  <a:moveTo>
                    <a:pt x="0" y="0"/>
                  </a:moveTo>
                  <a:lnTo>
                    <a:pt x="10057992" y="0"/>
                  </a:lnTo>
                  <a:lnTo>
                    <a:pt x="10057992" y="7655003"/>
                  </a:lnTo>
                  <a:lnTo>
                    <a:pt x="0" y="7655003"/>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p29"/>
            <p:cNvSpPr/>
            <p:nvPr/>
          </p:nvSpPr>
          <p:spPr>
            <a:xfrm>
              <a:off x="-2279" y="4362772"/>
              <a:ext cx="10049095" cy="6950624"/>
            </a:xfrm>
            <a:custGeom>
              <a:rect b="b" l="l" r="r" t="t"/>
              <a:pathLst>
                <a:path extrusionOk="0" h="6950623" w="10049094">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3" name="Google Shape;443;p29"/>
          <p:cNvSpPr/>
          <p:nvPr/>
        </p:nvSpPr>
        <p:spPr>
          <a:xfrm>
            <a:off x="6394450" y="4057650"/>
            <a:ext cx="20104101"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4" name="Google Shape;444;p29"/>
          <p:cNvSpPr txBox="1"/>
          <p:nvPr/>
        </p:nvSpPr>
        <p:spPr>
          <a:xfrm>
            <a:off x="4250800" y="2148969"/>
            <a:ext cx="10988700" cy="307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rgbClr val="00B0F0"/>
                </a:solidFill>
                <a:latin typeface="Comic Sans MS"/>
                <a:ea typeface="Comic Sans MS"/>
                <a:cs typeface="Comic Sans MS"/>
                <a:sym typeface="Comic Sans MS"/>
              </a:rPr>
              <a:t>PROPOSED </a:t>
            </a:r>
            <a:r>
              <a:rPr b="1" i="0" lang="en-US" sz="9600" u="none" cap="none" strike="noStrike">
                <a:solidFill>
                  <a:srgbClr val="FFFFFF"/>
                </a:solidFill>
                <a:latin typeface="Comic Sans MS"/>
                <a:ea typeface="Comic Sans MS"/>
                <a:cs typeface="Comic Sans MS"/>
                <a:sym typeface="Comic Sans MS"/>
              </a:rPr>
              <a:t>WORK</a:t>
            </a:r>
            <a:endParaRPr b="0" i="0" sz="9600" u="none" cap="none" strike="noStrike">
              <a:solidFill>
                <a:srgbClr val="FFFFFF"/>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grpSp>
        <p:nvGrpSpPr>
          <p:cNvPr id="449" name="Google Shape;449;p30"/>
          <p:cNvGrpSpPr/>
          <p:nvPr/>
        </p:nvGrpSpPr>
        <p:grpSpPr>
          <a:xfrm>
            <a:off x="-2279" y="-307800"/>
            <a:ext cx="20113711" cy="11625022"/>
            <a:chOff x="-2279" y="-307800"/>
            <a:chExt cx="20113711" cy="11625022"/>
          </a:xfrm>
        </p:grpSpPr>
        <p:sp>
          <p:nvSpPr>
            <p:cNvPr id="450" name="Google Shape;450;p30"/>
            <p:cNvSpPr/>
            <p:nvPr/>
          </p:nvSpPr>
          <p:spPr>
            <a:xfrm>
              <a:off x="-2279" y="0"/>
              <a:ext cx="20108657" cy="11315699"/>
            </a:xfrm>
            <a:custGeom>
              <a:rect b="b" l="l" r="r" t="t"/>
              <a:pathLst>
                <a:path extrusionOk="0" h="11315699" w="20108657">
                  <a:moveTo>
                    <a:pt x="0" y="0"/>
                  </a:moveTo>
                  <a:lnTo>
                    <a:pt x="20108656" y="0"/>
                  </a:lnTo>
                  <a:lnTo>
                    <a:pt x="20108656" y="11315699"/>
                  </a:lnTo>
                  <a:lnTo>
                    <a:pt x="0" y="11315699"/>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p30"/>
            <p:cNvSpPr/>
            <p:nvPr/>
          </p:nvSpPr>
          <p:spPr>
            <a:xfrm>
              <a:off x="-2279" y="3660697"/>
              <a:ext cx="20108657" cy="7651966"/>
            </a:xfrm>
            <a:custGeom>
              <a:rect b="b" l="l" r="r" t="t"/>
              <a:pathLst>
                <a:path extrusionOk="0" h="7651966" w="20108657">
                  <a:moveTo>
                    <a:pt x="0" y="0"/>
                  </a:moveTo>
                  <a:lnTo>
                    <a:pt x="20108656" y="0"/>
                  </a:lnTo>
                  <a:lnTo>
                    <a:pt x="20108656" y="7655003"/>
                  </a:lnTo>
                  <a:lnTo>
                    <a:pt x="0" y="7655003"/>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52" name="Google Shape;452;p30"/>
            <p:cNvGrpSpPr/>
            <p:nvPr/>
          </p:nvGrpSpPr>
          <p:grpSpPr>
            <a:xfrm>
              <a:off x="-2279" y="-307800"/>
              <a:ext cx="20113711" cy="11625022"/>
              <a:chOff x="-2279" y="-307800"/>
              <a:chExt cx="20113711" cy="11625022"/>
            </a:xfrm>
          </p:grpSpPr>
          <p:sp>
            <p:nvSpPr>
              <p:cNvPr id="453" name="Google Shape;453;p30"/>
              <p:cNvSpPr/>
              <p:nvPr/>
            </p:nvSpPr>
            <p:spPr>
              <a:xfrm>
                <a:off x="-2275" y="-307800"/>
                <a:ext cx="20113707" cy="11625022"/>
              </a:xfrm>
              <a:custGeom>
                <a:rect b="b" l="l" r="r" t="t"/>
                <a:pathLst>
                  <a:path extrusionOk="0" h="6961091" w="19480588">
                    <a:moveTo>
                      <a:pt x="19469284" y="2434872"/>
                    </a:moveTo>
                    <a:cubicBezTo>
                      <a:pt x="19259928" y="2841546"/>
                      <a:pt x="19125416" y="3286323"/>
                      <a:pt x="19026600" y="3731624"/>
                    </a:cubicBezTo>
                    <a:cubicBezTo>
                      <a:pt x="18942858" y="4109198"/>
                      <a:pt x="18869478" y="4490540"/>
                      <a:pt x="18758520" y="4861310"/>
                    </a:cubicBezTo>
                    <a:cubicBezTo>
                      <a:pt x="18786782" y="4665562"/>
                      <a:pt x="18820802" y="4470546"/>
                      <a:pt x="18858382" y="4276474"/>
                    </a:cubicBezTo>
                    <a:cubicBezTo>
                      <a:pt x="18956884" y="3768890"/>
                      <a:pt x="19082812" y="3267063"/>
                      <a:pt x="19218580" y="2768376"/>
                    </a:cubicBezTo>
                    <a:cubicBezTo>
                      <a:pt x="19250612" y="2650614"/>
                      <a:pt x="19283270" y="2533060"/>
                      <a:pt x="19316244" y="2415611"/>
                    </a:cubicBezTo>
                    <a:cubicBezTo>
                      <a:pt x="19354556" y="2297953"/>
                      <a:pt x="19394020" y="2180714"/>
                      <a:pt x="19435054" y="2063998"/>
                    </a:cubicBezTo>
                    <a:cubicBezTo>
                      <a:pt x="19452848" y="2017206"/>
                      <a:pt x="19470226" y="1970311"/>
                      <a:pt x="19485612" y="1922682"/>
                    </a:cubicBezTo>
                    <a:cubicBezTo>
                      <a:pt x="19504770" y="1863330"/>
                      <a:pt x="19468132" y="1795917"/>
                      <a:pt x="19412338" y="1773411"/>
                    </a:cubicBezTo>
                    <a:cubicBezTo>
                      <a:pt x="19360104" y="1752371"/>
                      <a:pt x="19279188" y="1766398"/>
                      <a:pt x="19254380" y="1825227"/>
                    </a:cubicBezTo>
                    <a:cubicBezTo>
                      <a:pt x="19250088" y="1835276"/>
                      <a:pt x="19246004" y="1845430"/>
                      <a:pt x="19241714" y="1855479"/>
                    </a:cubicBezTo>
                    <a:cubicBezTo>
                      <a:pt x="19241714" y="1855479"/>
                      <a:pt x="19241610" y="1855479"/>
                      <a:pt x="19241610" y="1855479"/>
                    </a:cubicBezTo>
                    <a:cubicBezTo>
                      <a:pt x="19241504" y="1855688"/>
                      <a:pt x="19241504" y="1856003"/>
                      <a:pt x="19241400" y="1856212"/>
                    </a:cubicBezTo>
                    <a:cubicBezTo>
                      <a:pt x="19021680" y="2379811"/>
                      <a:pt x="18837342" y="2915868"/>
                      <a:pt x="18668496" y="3457263"/>
                    </a:cubicBezTo>
                    <a:cubicBezTo>
                      <a:pt x="18729418" y="3193997"/>
                      <a:pt x="18798192" y="2932616"/>
                      <a:pt x="18875026" y="2673957"/>
                    </a:cubicBezTo>
                    <a:cubicBezTo>
                      <a:pt x="18921398" y="2517672"/>
                      <a:pt x="18970912" y="2362435"/>
                      <a:pt x="19023460" y="2208139"/>
                    </a:cubicBezTo>
                    <a:cubicBezTo>
                      <a:pt x="19048686" y="2134132"/>
                      <a:pt x="19074646" y="2060334"/>
                      <a:pt x="19101130" y="1986745"/>
                    </a:cubicBezTo>
                    <a:cubicBezTo>
                      <a:pt x="19100712" y="1987897"/>
                      <a:pt x="19114424" y="1950736"/>
                      <a:pt x="19114216" y="1950108"/>
                    </a:cubicBezTo>
                    <a:cubicBezTo>
                      <a:pt x="19120496" y="1934930"/>
                      <a:pt x="19127196" y="1919856"/>
                      <a:pt x="19133686" y="1904782"/>
                    </a:cubicBezTo>
                    <a:cubicBezTo>
                      <a:pt x="19150748" y="1865318"/>
                      <a:pt x="19168020" y="1826064"/>
                      <a:pt x="19185396" y="1786810"/>
                    </a:cubicBezTo>
                    <a:cubicBezTo>
                      <a:pt x="19193038" y="1770062"/>
                      <a:pt x="19197016" y="1761164"/>
                      <a:pt x="19188432" y="1780006"/>
                    </a:cubicBezTo>
                    <a:cubicBezTo>
                      <a:pt x="19228732" y="1689146"/>
                      <a:pt x="19218684" y="1571801"/>
                      <a:pt x="19124474" y="1517473"/>
                    </a:cubicBezTo>
                    <a:cubicBezTo>
                      <a:pt x="19136302" y="1427764"/>
                      <a:pt x="19089826" y="1330204"/>
                      <a:pt x="19011840" y="1284565"/>
                    </a:cubicBezTo>
                    <a:cubicBezTo>
                      <a:pt x="18899416" y="1218827"/>
                      <a:pt x="18765846" y="1263211"/>
                      <a:pt x="18697178" y="1367051"/>
                    </a:cubicBezTo>
                    <a:cubicBezTo>
                      <a:pt x="18636150" y="1459377"/>
                      <a:pt x="18578996" y="1553273"/>
                      <a:pt x="18525192" y="1648635"/>
                    </a:cubicBezTo>
                    <a:cubicBezTo>
                      <a:pt x="18556176" y="1539560"/>
                      <a:pt x="18588418" y="1430696"/>
                      <a:pt x="18622228" y="1322458"/>
                    </a:cubicBezTo>
                    <a:cubicBezTo>
                      <a:pt x="18656878" y="1211500"/>
                      <a:pt x="18581298" y="1075104"/>
                      <a:pt x="18466992" y="1049144"/>
                    </a:cubicBezTo>
                    <a:cubicBezTo>
                      <a:pt x="18381050" y="1029569"/>
                      <a:pt x="18301180" y="1055634"/>
                      <a:pt x="18247272" y="1113312"/>
                    </a:cubicBezTo>
                    <a:cubicBezTo>
                      <a:pt x="18195980" y="1125559"/>
                      <a:pt x="18148456" y="1157276"/>
                      <a:pt x="18115692" y="1213069"/>
                    </a:cubicBezTo>
                    <a:cubicBezTo>
                      <a:pt x="17768684" y="1805129"/>
                      <a:pt x="17485006" y="2428068"/>
                      <a:pt x="17242990" y="3067860"/>
                    </a:cubicBezTo>
                    <a:cubicBezTo>
                      <a:pt x="17340236" y="2760421"/>
                      <a:pt x="17445542" y="2455703"/>
                      <a:pt x="17555036" y="2153706"/>
                    </a:cubicBezTo>
                    <a:cubicBezTo>
                      <a:pt x="17704724" y="1740961"/>
                      <a:pt x="17862998" y="1331356"/>
                      <a:pt x="18021900" y="922065"/>
                    </a:cubicBezTo>
                    <a:cubicBezTo>
                      <a:pt x="18066492" y="807233"/>
                      <a:pt x="17982226" y="668743"/>
                      <a:pt x="17876712" y="626349"/>
                    </a:cubicBezTo>
                    <a:cubicBezTo>
                      <a:pt x="17756226" y="577883"/>
                      <a:pt x="17635742" y="622999"/>
                      <a:pt x="17563724" y="728933"/>
                    </a:cubicBezTo>
                    <a:cubicBezTo>
                      <a:pt x="17507302" y="811839"/>
                      <a:pt x="17452032" y="895372"/>
                      <a:pt x="17397704" y="979533"/>
                    </a:cubicBezTo>
                    <a:cubicBezTo>
                      <a:pt x="17455800" y="868469"/>
                      <a:pt x="17515154" y="758034"/>
                      <a:pt x="17575658" y="648227"/>
                    </a:cubicBezTo>
                    <a:cubicBezTo>
                      <a:pt x="17649560" y="514134"/>
                      <a:pt x="17608316" y="339008"/>
                      <a:pt x="17473910" y="260395"/>
                    </a:cubicBezTo>
                    <a:cubicBezTo>
                      <a:pt x="17336050" y="179792"/>
                      <a:pt x="17169820" y="233387"/>
                      <a:pt x="17086078" y="362142"/>
                    </a:cubicBezTo>
                    <a:cubicBezTo>
                      <a:pt x="16897342" y="652100"/>
                      <a:pt x="16729335" y="951584"/>
                      <a:pt x="16577238" y="1258395"/>
                    </a:cubicBezTo>
                    <a:cubicBezTo>
                      <a:pt x="16587182" y="1226992"/>
                      <a:pt x="16597022" y="1195484"/>
                      <a:pt x="16607071" y="1164080"/>
                    </a:cubicBezTo>
                    <a:cubicBezTo>
                      <a:pt x="16698559" y="876739"/>
                      <a:pt x="16337944" y="675338"/>
                      <a:pt x="16126913" y="819061"/>
                    </a:cubicBezTo>
                    <a:cubicBezTo>
                      <a:pt x="16134031" y="706218"/>
                      <a:pt x="16092892" y="594632"/>
                      <a:pt x="15980154" y="535070"/>
                    </a:cubicBezTo>
                    <a:cubicBezTo>
                      <a:pt x="15827324" y="454258"/>
                      <a:pt x="15644556" y="498537"/>
                      <a:pt x="15552649" y="647180"/>
                    </a:cubicBezTo>
                    <a:cubicBezTo>
                      <a:pt x="15466185" y="787030"/>
                      <a:pt x="15381396" y="927926"/>
                      <a:pt x="15298385" y="1069870"/>
                    </a:cubicBezTo>
                    <a:cubicBezTo>
                      <a:pt x="15263947" y="996909"/>
                      <a:pt x="15201768" y="935463"/>
                      <a:pt x="15131424" y="905735"/>
                    </a:cubicBezTo>
                    <a:cubicBezTo>
                      <a:pt x="15010206" y="854547"/>
                      <a:pt x="14845548" y="886055"/>
                      <a:pt x="14764318" y="996177"/>
                    </a:cubicBezTo>
                    <a:cubicBezTo>
                      <a:pt x="14748616" y="982464"/>
                      <a:pt x="14730716" y="970112"/>
                      <a:pt x="14710514" y="959539"/>
                    </a:cubicBezTo>
                    <a:cubicBezTo>
                      <a:pt x="14612326" y="907724"/>
                      <a:pt x="14506182" y="907724"/>
                      <a:pt x="14417311" y="951374"/>
                    </a:cubicBezTo>
                    <a:cubicBezTo>
                      <a:pt x="14424847" y="838322"/>
                      <a:pt x="14383395" y="726212"/>
                      <a:pt x="14270866" y="666755"/>
                    </a:cubicBezTo>
                    <a:cubicBezTo>
                      <a:pt x="14126201" y="590340"/>
                      <a:pt x="13926893" y="625093"/>
                      <a:pt x="13844721" y="778446"/>
                    </a:cubicBezTo>
                    <a:cubicBezTo>
                      <a:pt x="13182110" y="2015637"/>
                      <a:pt x="12700486" y="3334476"/>
                      <a:pt x="12252254" y="4662421"/>
                    </a:cubicBezTo>
                    <a:cubicBezTo>
                      <a:pt x="12369284" y="4244756"/>
                      <a:pt x="12500341" y="3831068"/>
                      <a:pt x="12645425" y="3422300"/>
                    </a:cubicBezTo>
                    <a:cubicBezTo>
                      <a:pt x="12792497" y="3007985"/>
                      <a:pt x="12958831" y="2585713"/>
                      <a:pt x="13124432" y="2207930"/>
                    </a:cubicBezTo>
                    <a:cubicBezTo>
                      <a:pt x="13333788" y="1730389"/>
                      <a:pt x="13562929" y="1261640"/>
                      <a:pt x="13810073" y="802522"/>
                    </a:cubicBezTo>
                    <a:cubicBezTo>
                      <a:pt x="13887221" y="659323"/>
                      <a:pt x="13850584" y="457189"/>
                      <a:pt x="13698486" y="376901"/>
                    </a:cubicBezTo>
                    <a:cubicBezTo>
                      <a:pt x="13545866" y="296299"/>
                      <a:pt x="13364772" y="340787"/>
                      <a:pt x="13272865" y="488488"/>
                    </a:cubicBezTo>
                    <a:cubicBezTo>
                      <a:pt x="13231622" y="554644"/>
                      <a:pt x="13191217" y="621324"/>
                      <a:pt x="13151229" y="688109"/>
                    </a:cubicBezTo>
                    <a:cubicBezTo>
                      <a:pt x="13128095" y="656287"/>
                      <a:pt x="13098890" y="628966"/>
                      <a:pt x="13064660" y="608868"/>
                    </a:cubicBezTo>
                    <a:cubicBezTo>
                      <a:pt x="12991072" y="565845"/>
                      <a:pt x="12910260" y="559460"/>
                      <a:pt x="12836985" y="581338"/>
                    </a:cubicBezTo>
                    <a:cubicBezTo>
                      <a:pt x="12848082" y="561867"/>
                      <a:pt x="12859072" y="542293"/>
                      <a:pt x="12870169" y="522927"/>
                    </a:cubicBezTo>
                    <a:cubicBezTo>
                      <a:pt x="12948991" y="385275"/>
                      <a:pt x="12902514" y="201670"/>
                      <a:pt x="12764862" y="121172"/>
                    </a:cubicBezTo>
                    <a:cubicBezTo>
                      <a:pt x="12614544" y="33243"/>
                      <a:pt x="12458783" y="99400"/>
                      <a:pt x="12363109" y="226479"/>
                    </a:cubicBezTo>
                    <a:cubicBezTo>
                      <a:pt x="12105286" y="568881"/>
                      <a:pt x="11859501" y="919657"/>
                      <a:pt x="11625546" y="1277970"/>
                    </a:cubicBezTo>
                    <a:cubicBezTo>
                      <a:pt x="11682177" y="1156753"/>
                      <a:pt x="11739017" y="1035640"/>
                      <a:pt x="11795962" y="914632"/>
                    </a:cubicBezTo>
                    <a:cubicBezTo>
                      <a:pt x="11865154" y="767560"/>
                      <a:pt x="11841916" y="571916"/>
                      <a:pt x="11684270" y="488593"/>
                    </a:cubicBezTo>
                    <a:cubicBezTo>
                      <a:pt x="11556354" y="420971"/>
                      <a:pt x="11417132" y="441697"/>
                      <a:pt x="11317897" y="530883"/>
                    </a:cubicBezTo>
                    <a:cubicBezTo>
                      <a:pt x="11298218" y="480218"/>
                      <a:pt x="11264931" y="434369"/>
                      <a:pt x="11218558" y="398569"/>
                    </a:cubicBezTo>
                    <a:cubicBezTo>
                      <a:pt x="11101633" y="308232"/>
                      <a:pt x="10914782" y="307604"/>
                      <a:pt x="10810208" y="422855"/>
                    </a:cubicBezTo>
                    <a:cubicBezTo>
                      <a:pt x="10807591" y="425786"/>
                      <a:pt x="10804975" y="428717"/>
                      <a:pt x="10802358" y="431648"/>
                    </a:cubicBezTo>
                    <a:cubicBezTo>
                      <a:pt x="10790948" y="337123"/>
                      <a:pt x="10739133" y="247310"/>
                      <a:pt x="10653192" y="201984"/>
                    </a:cubicBezTo>
                    <a:cubicBezTo>
                      <a:pt x="10573636" y="159904"/>
                      <a:pt x="10484869" y="152157"/>
                      <a:pt x="10405628" y="176024"/>
                    </a:cubicBezTo>
                    <a:cubicBezTo>
                      <a:pt x="10380401" y="118451"/>
                      <a:pt x="10338530" y="68833"/>
                      <a:pt x="10282527" y="39210"/>
                    </a:cubicBezTo>
                    <a:cubicBezTo>
                      <a:pt x="10130115" y="-41288"/>
                      <a:pt x="9957397" y="5503"/>
                      <a:pt x="9864129" y="148912"/>
                    </a:cubicBezTo>
                    <a:cubicBezTo>
                      <a:pt x="9738410" y="342253"/>
                      <a:pt x="9615623" y="537477"/>
                      <a:pt x="9495347" y="734167"/>
                    </a:cubicBezTo>
                    <a:cubicBezTo>
                      <a:pt x="9473156" y="703811"/>
                      <a:pt x="9444684" y="677537"/>
                      <a:pt x="9410454" y="657438"/>
                    </a:cubicBezTo>
                    <a:cubicBezTo>
                      <a:pt x="9350578" y="622371"/>
                      <a:pt x="9286724" y="612113"/>
                      <a:pt x="9226325" y="621534"/>
                    </a:cubicBezTo>
                    <a:cubicBezTo>
                      <a:pt x="9222871" y="396685"/>
                      <a:pt x="8924015" y="218104"/>
                      <a:pt x="8735908" y="416365"/>
                    </a:cubicBezTo>
                    <a:cubicBezTo>
                      <a:pt x="8636359" y="521252"/>
                      <a:pt x="8541626" y="628966"/>
                      <a:pt x="8451079" y="739192"/>
                    </a:cubicBezTo>
                    <a:cubicBezTo>
                      <a:pt x="8429201" y="705486"/>
                      <a:pt x="8399264" y="676071"/>
                      <a:pt x="8361161" y="653775"/>
                    </a:cubicBezTo>
                    <a:cubicBezTo>
                      <a:pt x="8341691" y="642365"/>
                      <a:pt x="8320964" y="633781"/>
                      <a:pt x="8299715" y="627710"/>
                    </a:cubicBezTo>
                    <a:cubicBezTo>
                      <a:pt x="8304739" y="616719"/>
                      <a:pt x="8309764" y="605727"/>
                      <a:pt x="8314684" y="594841"/>
                    </a:cubicBezTo>
                    <a:cubicBezTo>
                      <a:pt x="8372571" y="468076"/>
                      <a:pt x="8361475" y="322573"/>
                      <a:pt x="8242561" y="233806"/>
                    </a:cubicBezTo>
                    <a:cubicBezTo>
                      <a:pt x="8139871" y="157077"/>
                      <a:pt x="7965059" y="146610"/>
                      <a:pt x="7875036" y="255684"/>
                    </a:cubicBezTo>
                    <a:cubicBezTo>
                      <a:pt x="7725975" y="436358"/>
                      <a:pt x="7581309" y="620592"/>
                      <a:pt x="7440727" y="807965"/>
                    </a:cubicBezTo>
                    <a:cubicBezTo>
                      <a:pt x="7424083" y="737413"/>
                      <a:pt x="7380955" y="673663"/>
                      <a:pt x="7313019" y="633886"/>
                    </a:cubicBezTo>
                    <a:cubicBezTo>
                      <a:pt x="7219647" y="579349"/>
                      <a:pt x="7097592" y="587095"/>
                      <a:pt x="7010081" y="646971"/>
                    </a:cubicBezTo>
                    <a:cubicBezTo>
                      <a:pt x="6993856" y="620278"/>
                      <a:pt x="6972292" y="596202"/>
                      <a:pt x="6945390" y="576104"/>
                    </a:cubicBezTo>
                    <a:cubicBezTo>
                      <a:pt x="6850029" y="504818"/>
                      <a:pt x="6680764" y="491942"/>
                      <a:pt x="6598068" y="596830"/>
                    </a:cubicBezTo>
                    <a:cubicBezTo>
                      <a:pt x="6476851" y="750497"/>
                      <a:pt x="6360449" y="907096"/>
                      <a:pt x="6248653" y="1066415"/>
                    </a:cubicBezTo>
                    <a:cubicBezTo>
                      <a:pt x="6302667" y="961947"/>
                      <a:pt x="6357309" y="857688"/>
                      <a:pt x="6412578" y="753847"/>
                    </a:cubicBezTo>
                    <a:cubicBezTo>
                      <a:pt x="6480096" y="627082"/>
                      <a:pt x="6444610" y="464412"/>
                      <a:pt x="6317112" y="389881"/>
                    </a:cubicBezTo>
                    <a:cubicBezTo>
                      <a:pt x="6194430" y="318072"/>
                      <a:pt x="6023595" y="359629"/>
                      <a:pt x="5953147" y="485348"/>
                    </a:cubicBezTo>
                    <a:cubicBezTo>
                      <a:pt x="5706630" y="924995"/>
                      <a:pt x="5467650" y="1368726"/>
                      <a:pt x="5235683" y="1816015"/>
                    </a:cubicBezTo>
                    <a:cubicBezTo>
                      <a:pt x="5360983" y="1479790"/>
                      <a:pt x="5471628" y="1138329"/>
                      <a:pt x="5557673" y="789752"/>
                    </a:cubicBezTo>
                    <a:cubicBezTo>
                      <a:pt x="5629273" y="499793"/>
                      <a:pt x="5240080" y="337856"/>
                      <a:pt x="5080236" y="588456"/>
                    </a:cubicBezTo>
                    <a:cubicBezTo>
                      <a:pt x="4999529" y="715011"/>
                      <a:pt x="4921649" y="843137"/>
                      <a:pt x="4846072" y="972415"/>
                    </a:cubicBezTo>
                    <a:cubicBezTo>
                      <a:pt x="4836022" y="964041"/>
                      <a:pt x="4825345" y="956504"/>
                      <a:pt x="4813831" y="949804"/>
                    </a:cubicBezTo>
                    <a:cubicBezTo>
                      <a:pt x="4687589" y="876006"/>
                      <a:pt x="4544703" y="927822"/>
                      <a:pt x="4466404" y="1040874"/>
                    </a:cubicBezTo>
                    <a:cubicBezTo>
                      <a:pt x="4109766" y="1555576"/>
                      <a:pt x="3819808" y="2107020"/>
                      <a:pt x="3583130" y="2681599"/>
                    </a:cubicBezTo>
                    <a:cubicBezTo>
                      <a:pt x="3565230" y="2718968"/>
                      <a:pt x="3547331" y="2756338"/>
                      <a:pt x="3529745" y="2793813"/>
                    </a:cubicBezTo>
                    <a:cubicBezTo>
                      <a:pt x="3552774" y="2710594"/>
                      <a:pt x="3576536" y="2627689"/>
                      <a:pt x="3600926" y="2544993"/>
                    </a:cubicBezTo>
                    <a:cubicBezTo>
                      <a:pt x="3804943" y="2114767"/>
                      <a:pt x="4026338" y="1692914"/>
                      <a:pt x="4263957" y="1280273"/>
                    </a:cubicBezTo>
                    <a:cubicBezTo>
                      <a:pt x="4324251" y="1175490"/>
                      <a:pt x="4297872" y="1037420"/>
                      <a:pt x="4201045" y="965087"/>
                    </a:cubicBezTo>
                    <a:cubicBezTo>
                      <a:pt x="4098984" y="888777"/>
                      <a:pt x="3975150" y="902909"/>
                      <a:pt x="3880207" y="984139"/>
                    </a:cubicBezTo>
                    <a:cubicBezTo>
                      <a:pt x="3452911" y="1349674"/>
                      <a:pt x="3258942" y="1905725"/>
                      <a:pt x="3112289" y="2451202"/>
                    </a:cubicBezTo>
                    <a:cubicBezTo>
                      <a:pt x="2970868" y="2758327"/>
                      <a:pt x="2837823" y="3069431"/>
                      <a:pt x="2713256" y="3383988"/>
                    </a:cubicBezTo>
                    <a:cubicBezTo>
                      <a:pt x="2799720" y="3118525"/>
                      <a:pt x="2890580" y="2854526"/>
                      <a:pt x="2986151" y="2592098"/>
                    </a:cubicBezTo>
                    <a:cubicBezTo>
                      <a:pt x="3144948" y="2156219"/>
                      <a:pt x="3315992" y="1724736"/>
                      <a:pt x="3500225" y="1299010"/>
                    </a:cubicBezTo>
                    <a:cubicBezTo>
                      <a:pt x="3549843" y="1184493"/>
                      <a:pt x="3534141" y="1050818"/>
                      <a:pt x="3417216" y="982464"/>
                    </a:cubicBezTo>
                    <a:cubicBezTo>
                      <a:pt x="3305210" y="916935"/>
                      <a:pt x="3168396" y="960063"/>
                      <a:pt x="3100669" y="1065474"/>
                    </a:cubicBezTo>
                    <a:cubicBezTo>
                      <a:pt x="2647308" y="1770794"/>
                      <a:pt x="2246078" y="2510031"/>
                      <a:pt x="1900430" y="3274390"/>
                    </a:cubicBezTo>
                    <a:cubicBezTo>
                      <a:pt x="1995897" y="2960251"/>
                      <a:pt x="2098795" y="2648415"/>
                      <a:pt x="2209335" y="2339406"/>
                    </a:cubicBezTo>
                    <a:cubicBezTo>
                      <a:pt x="2364154" y="1906353"/>
                      <a:pt x="2533733" y="1478742"/>
                      <a:pt x="2718804" y="1057728"/>
                    </a:cubicBezTo>
                    <a:cubicBezTo>
                      <a:pt x="2762664" y="957969"/>
                      <a:pt x="2756278" y="845754"/>
                      <a:pt x="2662487" y="775724"/>
                    </a:cubicBezTo>
                    <a:cubicBezTo>
                      <a:pt x="2583350" y="716581"/>
                      <a:pt x="2444233" y="706532"/>
                      <a:pt x="2375459" y="792787"/>
                    </a:cubicBezTo>
                    <a:cubicBezTo>
                      <a:pt x="1964598" y="1308641"/>
                      <a:pt x="1633606" y="1869087"/>
                      <a:pt x="1361024" y="2457482"/>
                    </a:cubicBezTo>
                    <a:cubicBezTo>
                      <a:pt x="1400383" y="2339720"/>
                      <a:pt x="1440789" y="2222271"/>
                      <a:pt x="1482660" y="2105345"/>
                    </a:cubicBezTo>
                    <a:cubicBezTo>
                      <a:pt x="1644388" y="1653973"/>
                      <a:pt x="1825376" y="1210139"/>
                      <a:pt x="2025311" y="774364"/>
                    </a:cubicBezTo>
                    <a:cubicBezTo>
                      <a:pt x="2117009" y="574533"/>
                      <a:pt x="1858245" y="421180"/>
                      <a:pt x="1730433" y="601959"/>
                    </a:cubicBezTo>
                    <a:cubicBezTo>
                      <a:pt x="1018099" y="1609485"/>
                      <a:pt x="435565" y="2707768"/>
                      <a:pt x="0" y="3862053"/>
                    </a:cubicBezTo>
                    <a:lnTo>
                      <a:pt x="0" y="4763645"/>
                    </a:lnTo>
                    <a:cubicBezTo>
                      <a:pt x="261695" y="3958357"/>
                      <a:pt x="593839" y="3176307"/>
                      <a:pt x="992453" y="2428906"/>
                    </a:cubicBezTo>
                    <a:cubicBezTo>
                      <a:pt x="643247" y="3455692"/>
                      <a:pt x="389716" y="4514616"/>
                      <a:pt x="239817" y="5590078"/>
                    </a:cubicBezTo>
                    <a:cubicBezTo>
                      <a:pt x="176383" y="6045428"/>
                      <a:pt x="129591" y="6502558"/>
                      <a:pt x="101224" y="6961361"/>
                    </a:cubicBezTo>
                    <a:lnTo>
                      <a:pt x="524961" y="6961361"/>
                    </a:lnTo>
                    <a:cubicBezTo>
                      <a:pt x="733165" y="5890505"/>
                      <a:pt x="949011" y="4802271"/>
                      <a:pt x="1298322" y="3763865"/>
                    </a:cubicBezTo>
                    <a:cubicBezTo>
                      <a:pt x="1121940" y="4409624"/>
                      <a:pt x="977274" y="5064281"/>
                      <a:pt x="866420" y="5725637"/>
                    </a:cubicBezTo>
                    <a:cubicBezTo>
                      <a:pt x="797647" y="6135660"/>
                      <a:pt x="741435" y="6547883"/>
                      <a:pt x="697156" y="6961256"/>
                    </a:cubicBezTo>
                    <a:lnTo>
                      <a:pt x="1173860" y="6961256"/>
                    </a:lnTo>
                    <a:cubicBezTo>
                      <a:pt x="1353383" y="6106246"/>
                      <a:pt x="1598434" y="5265891"/>
                      <a:pt x="1907444" y="4449611"/>
                    </a:cubicBezTo>
                    <a:cubicBezTo>
                      <a:pt x="1776282" y="4930188"/>
                      <a:pt x="1659775" y="5414952"/>
                      <a:pt x="1558656" y="5903380"/>
                    </a:cubicBezTo>
                    <a:cubicBezTo>
                      <a:pt x="1485905" y="6254575"/>
                      <a:pt x="1421214" y="6607236"/>
                      <a:pt x="1364165" y="6961256"/>
                    </a:cubicBezTo>
                    <a:lnTo>
                      <a:pt x="2038710" y="6961256"/>
                    </a:lnTo>
                    <a:cubicBezTo>
                      <a:pt x="2086234" y="6856997"/>
                      <a:pt x="2129780" y="6750958"/>
                      <a:pt x="2170186" y="6643663"/>
                    </a:cubicBezTo>
                    <a:cubicBezTo>
                      <a:pt x="2157101" y="6709819"/>
                      <a:pt x="2144016" y="6776081"/>
                      <a:pt x="2130932" y="6842237"/>
                    </a:cubicBezTo>
                    <a:cubicBezTo>
                      <a:pt x="2122976" y="6882433"/>
                      <a:pt x="2123395" y="6923049"/>
                      <a:pt x="2131455" y="6961256"/>
                    </a:cubicBezTo>
                    <a:lnTo>
                      <a:pt x="2620511" y="6961256"/>
                    </a:lnTo>
                    <a:cubicBezTo>
                      <a:pt x="2622186" y="6954034"/>
                      <a:pt x="2623965" y="6946811"/>
                      <a:pt x="2625640" y="6939589"/>
                    </a:cubicBezTo>
                    <a:cubicBezTo>
                      <a:pt x="2624907" y="6946811"/>
                      <a:pt x="2624175" y="6954034"/>
                      <a:pt x="2623547" y="6961256"/>
                    </a:cubicBezTo>
                    <a:lnTo>
                      <a:pt x="3526290" y="6961256"/>
                    </a:lnTo>
                    <a:cubicBezTo>
                      <a:pt x="3573814" y="6835119"/>
                      <a:pt x="3622175" y="6709297"/>
                      <a:pt x="3670851" y="6583683"/>
                    </a:cubicBezTo>
                    <a:cubicBezTo>
                      <a:pt x="3679958" y="6679463"/>
                      <a:pt x="3700265" y="6774197"/>
                      <a:pt x="3735332" y="6867046"/>
                    </a:cubicBezTo>
                    <a:cubicBezTo>
                      <a:pt x="3749255" y="6903788"/>
                      <a:pt x="3768829" y="6935296"/>
                      <a:pt x="3792277" y="6961361"/>
                    </a:cubicBezTo>
                    <a:lnTo>
                      <a:pt x="4184611" y="6961361"/>
                    </a:lnTo>
                    <a:cubicBezTo>
                      <a:pt x="4205860" y="6935611"/>
                      <a:pt x="4223446" y="6904312"/>
                      <a:pt x="4235694" y="6867046"/>
                    </a:cubicBezTo>
                    <a:cubicBezTo>
                      <a:pt x="4243545" y="6843284"/>
                      <a:pt x="4251395" y="6819522"/>
                      <a:pt x="4259246" y="6795761"/>
                    </a:cubicBezTo>
                    <a:cubicBezTo>
                      <a:pt x="4253698" y="6850925"/>
                      <a:pt x="4248883" y="6906091"/>
                      <a:pt x="4244277" y="6961256"/>
                    </a:cubicBezTo>
                    <a:lnTo>
                      <a:pt x="5257980" y="6961256"/>
                    </a:lnTo>
                    <a:cubicBezTo>
                      <a:pt x="5503973" y="5756621"/>
                      <a:pt x="5897039" y="4597731"/>
                      <a:pt x="6432572" y="3502169"/>
                    </a:cubicBezTo>
                    <a:cubicBezTo>
                      <a:pt x="6175588" y="4153267"/>
                      <a:pt x="5940795" y="4812634"/>
                      <a:pt x="5742325" y="5484772"/>
                    </a:cubicBezTo>
                    <a:cubicBezTo>
                      <a:pt x="5598602" y="5971421"/>
                      <a:pt x="5474978" y="6463826"/>
                      <a:pt x="5374801" y="6961256"/>
                    </a:cubicBezTo>
                    <a:lnTo>
                      <a:pt x="8173264" y="6961256"/>
                    </a:lnTo>
                    <a:cubicBezTo>
                      <a:pt x="8254599" y="6802983"/>
                      <a:pt x="8332793" y="6643140"/>
                      <a:pt x="8408266" y="6482040"/>
                    </a:cubicBezTo>
                    <a:cubicBezTo>
                      <a:pt x="8367965" y="6641464"/>
                      <a:pt x="8329234" y="6801203"/>
                      <a:pt x="8291969" y="6961256"/>
                    </a:cubicBezTo>
                    <a:lnTo>
                      <a:pt x="9718835" y="6961256"/>
                    </a:lnTo>
                    <a:cubicBezTo>
                      <a:pt x="9874282" y="6406148"/>
                      <a:pt x="10052235" y="5863498"/>
                      <a:pt x="10253007" y="5331524"/>
                    </a:cubicBezTo>
                    <a:cubicBezTo>
                      <a:pt x="10236678" y="5396843"/>
                      <a:pt x="10220871" y="5462266"/>
                      <a:pt x="10205693" y="5527795"/>
                    </a:cubicBezTo>
                    <a:cubicBezTo>
                      <a:pt x="10097351" y="5996334"/>
                      <a:pt x="10029101" y="6479842"/>
                      <a:pt x="10050665" y="6961256"/>
                    </a:cubicBezTo>
                    <a:lnTo>
                      <a:pt x="11245042" y="6961256"/>
                    </a:lnTo>
                    <a:cubicBezTo>
                      <a:pt x="11246507" y="6959268"/>
                      <a:pt x="11248078" y="6957383"/>
                      <a:pt x="11249543" y="6955290"/>
                    </a:cubicBezTo>
                    <a:cubicBezTo>
                      <a:pt x="11249647" y="6957279"/>
                      <a:pt x="11249856" y="6959268"/>
                      <a:pt x="11249961" y="6961256"/>
                    </a:cubicBezTo>
                    <a:lnTo>
                      <a:pt x="13613383" y="6961256"/>
                    </a:lnTo>
                    <a:cubicBezTo>
                      <a:pt x="13698277" y="6598547"/>
                      <a:pt x="13792906" y="6238140"/>
                      <a:pt x="13897479" y="5880665"/>
                    </a:cubicBezTo>
                    <a:cubicBezTo>
                      <a:pt x="13823471" y="6239501"/>
                      <a:pt x="13756791" y="6599803"/>
                      <a:pt x="13697335" y="6961256"/>
                    </a:cubicBezTo>
                    <a:lnTo>
                      <a:pt x="14371148" y="6961256"/>
                    </a:lnTo>
                    <a:cubicBezTo>
                      <a:pt x="14537691" y="6427608"/>
                      <a:pt x="14705593" y="5894378"/>
                      <a:pt x="14881244" y="5363765"/>
                    </a:cubicBezTo>
                    <a:cubicBezTo>
                      <a:pt x="14858215" y="5480585"/>
                      <a:pt x="14835395" y="5597406"/>
                      <a:pt x="14813412" y="5714436"/>
                    </a:cubicBezTo>
                    <a:cubicBezTo>
                      <a:pt x="14735323" y="6128961"/>
                      <a:pt x="14663932" y="6544637"/>
                      <a:pt x="14598718" y="6961256"/>
                    </a:cubicBezTo>
                    <a:lnTo>
                      <a:pt x="15517582" y="6961256"/>
                    </a:lnTo>
                    <a:cubicBezTo>
                      <a:pt x="15547520" y="6939902"/>
                      <a:pt x="15573794" y="6912686"/>
                      <a:pt x="15594415" y="6880760"/>
                    </a:cubicBezTo>
                    <a:cubicBezTo>
                      <a:pt x="16050602" y="6174392"/>
                      <a:pt x="16138322" y="5311635"/>
                      <a:pt x="16359716" y="4518071"/>
                    </a:cubicBezTo>
                    <a:cubicBezTo>
                      <a:pt x="16373325" y="4469290"/>
                      <a:pt x="16387247" y="4420615"/>
                      <a:pt x="16401483" y="4372045"/>
                    </a:cubicBezTo>
                    <a:cubicBezTo>
                      <a:pt x="16341188" y="4675088"/>
                      <a:pt x="16292827" y="4980852"/>
                      <a:pt x="16259750" y="5289967"/>
                    </a:cubicBezTo>
                    <a:cubicBezTo>
                      <a:pt x="16213586" y="5721449"/>
                      <a:pt x="16200711" y="6155759"/>
                      <a:pt x="16226042" y="6589022"/>
                    </a:cubicBezTo>
                    <a:cubicBezTo>
                      <a:pt x="16232847" y="6705529"/>
                      <a:pt x="16310414" y="6806229"/>
                      <a:pt x="16430374" y="6820465"/>
                    </a:cubicBezTo>
                    <a:cubicBezTo>
                      <a:pt x="16542694" y="6833863"/>
                      <a:pt x="16660771" y="6767602"/>
                      <a:pt x="16688930" y="6651619"/>
                    </a:cubicBezTo>
                    <a:cubicBezTo>
                      <a:pt x="16809728" y="6155235"/>
                      <a:pt x="16930422" y="5656758"/>
                      <a:pt x="17061794" y="5161003"/>
                    </a:cubicBezTo>
                    <a:cubicBezTo>
                      <a:pt x="17085764" y="5164771"/>
                      <a:pt x="17108794" y="5163934"/>
                      <a:pt x="17130146" y="5158700"/>
                    </a:cubicBezTo>
                    <a:cubicBezTo>
                      <a:pt x="17099162" y="5307343"/>
                      <a:pt x="17068700" y="5456091"/>
                      <a:pt x="17039078" y="5604943"/>
                    </a:cubicBezTo>
                    <a:cubicBezTo>
                      <a:pt x="16982760" y="5887260"/>
                      <a:pt x="16884992" y="6403322"/>
                      <a:pt x="17295958" y="6477225"/>
                    </a:cubicBezTo>
                    <a:cubicBezTo>
                      <a:pt x="17420734" y="6499626"/>
                      <a:pt x="17523108" y="6443937"/>
                      <a:pt x="17567072" y="6323348"/>
                    </a:cubicBezTo>
                    <a:cubicBezTo>
                      <a:pt x="17574716" y="6302308"/>
                      <a:pt x="17582042" y="6281163"/>
                      <a:pt x="17589580" y="6260018"/>
                    </a:cubicBezTo>
                    <a:cubicBezTo>
                      <a:pt x="17629776" y="6306077"/>
                      <a:pt x="17685360" y="6337899"/>
                      <a:pt x="17754238" y="6347110"/>
                    </a:cubicBezTo>
                    <a:cubicBezTo>
                      <a:pt x="17857554" y="6361033"/>
                      <a:pt x="17984948" y="6307438"/>
                      <a:pt x="18034776" y="6209249"/>
                    </a:cubicBezTo>
                    <a:cubicBezTo>
                      <a:pt x="18054560" y="6219193"/>
                      <a:pt x="18076122" y="6226207"/>
                      <a:pt x="18098838" y="6229243"/>
                    </a:cubicBezTo>
                    <a:cubicBezTo>
                      <a:pt x="18196084" y="6242327"/>
                      <a:pt x="18298458" y="6182242"/>
                      <a:pt x="18322954" y="6083008"/>
                    </a:cubicBezTo>
                    <a:cubicBezTo>
                      <a:pt x="18342424" y="6003871"/>
                      <a:pt x="18362104" y="5924839"/>
                      <a:pt x="18381888" y="5845807"/>
                    </a:cubicBezTo>
                    <a:cubicBezTo>
                      <a:pt x="18399368" y="5893331"/>
                      <a:pt x="18442390" y="5935202"/>
                      <a:pt x="18489392" y="5945879"/>
                    </a:cubicBezTo>
                    <a:cubicBezTo>
                      <a:pt x="18558898" y="5961686"/>
                      <a:pt x="18629242" y="5934888"/>
                      <a:pt x="18667240" y="5873547"/>
                    </a:cubicBezTo>
                    <a:cubicBezTo>
                      <a:pt x="18908838" y="5482993"/>
                      <a:pt x="18970178" y="4987133"/>
                      <a:pt x="19028902" y="4534924"/>
                    </a:cubicBezTo>
                    <a:cubicBezTo>
                      <a:pt x="19175452" y="3406285"/>
                      <a:pt x="19494302" y="2386092"/>
                      <a:pt x="19469284" y="2434872"/>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p30"/>
              <p:cNvSpPr/>
              <p:nvPr/>
            </p:nvSpPr>
            <p:spPr>
              <a:xfrm>
                <a:off x="-2279" y="5360852"/>
                <a:ext cx="649004" cy="2292449"/>
              </a:xfrm>
              <a:custGeom>
                <a:rect b="b" l="l" r="r" t="t"/>
                <a:pathLst>
                  <a:path extrusionOk="0" h="2292449" w="649004">
                    <a:moveTo>
                      <a:pt x="643351" y="124174"/>
                    </a:moveTo>
                    <a:cubicBezTo>
                      <a:pt x="689933" y="-707"/>
                      <a:pt x="491987" y="-52627"/>
                      <a:pt x="444672" y="69428"/>
                    </a:cubicBezTo>
                    <a:cubicBezTo>
                      <a:pt x="277711" y="499236"/>
                      <a:pt x="129487" y="935639"/>
                      <a:pt x="0" y="1377485"/>
                    </a:cubicBezTo>
                    <a:lnTo>
                      <a:pt x="0" y="2301478"/>
                    </a:lnTo>
                    <a:cubicBezTo>
                      <a:pt x="81963" y="1928510"/>
                      <a:pt x="177220" y="1558369"/>
                      <a:pt x="285771" y="1191995"/>
                    </a:cubicBezTo>
                    <a:cubicBezTo>
                      <a:pt x="392438" y="832007"/>
                      <a:pt x="512085" y="475997"/>
                      <a:pt x="643351" y="124174"/>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5" name="Google Shape;455;p30"/>
            <p:cNvSpPr/>
            <p:nvPr/>
          </p:nvSpPr>
          <p:spPr>
            <a:xfrm>
              <a:off x="-2279" y="3660697"/>
              <a:ext cx="10049094" cy="7651966"/>
            </a:xfrm>
            <a:custGeom>
              <a:rect b="b" l="l" r="r" t="t"/>
              <a:pathLst>
                <a:path extrusionOk="0" h="7651966" w="10049094">
                  <a:moveTo>
                    <a:pt x="0" y="0"/>
                  </a:moveTo>
                  <a:lnTo>
                    <a:pt x="10057992" y="0"/>
                  </a:lnTo>
                  <a:lnTo>
                    <a:pt x="10057992" y="7655003"/>
                  </a:lnTo>
                  <a:lnTo>
                    <a:pt x="0" y="7655003"/>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6" name="Google Shape;456;p30"/>
            <p:cNvSpPr/>
            <p:nvPr/>
          </p:nvSpPr>
          <p:spPr>
            <a:xfrm>
              <a:off x="-2275" y="-2297"/>
              <a:ext cx="10049094" cy="11312139"/>
            </a:xfrm>
            <a:custGeom>
              <a:rect b="b" l="l" r="r" t="t"/>
              <a:pathLst>
                <a:path extrusionOk="0" h="6950623" w="10049094">
                  <a:moveTo>
                    <a:pt x="9718940" y="6952927"/>
                  </a:moveTo>
                  <a:cubicBezTo>
                    <a:pt x="9821943" y="6584878"/>
                    <a:pt x="9934995" y="6222379"/>
                    <a:pt x="10057992" y="5864798"/>
                  </a:cubicBezTo>
                  <a:lnTo>
                    <a:pt x="10057992" y="0"/>
                  </a:lnTo>
                  <a:cubicBezTo>
                    <a:pt x="9981368" y="18423"/>
                    <a:pt x="9912071" y="66575"/>
                    <a:pt x="9864024" y="140478"/>
                  </a:cubicBezTo>
                  <a:cubicBezTo>
                    <a:pt x="9738305" y="333819"/>
                    <a:pt x="9615518" y="529043"/>
                    <a:pt x="9495243" y="725733"/>
                  </a:cubicBezTo>
                  <a:cubicBezTo>
                    <a:pt x="9473051" y="695376"/>
                    <a:pt x="9444579" y="669102"/>
                    <a:pt x="9410349" y="649004"/>
                  </a:cubicBezTo>
                  <a:cubicBezTo>
                    <a:pt x="9350473" y="613937"/>
                    <a:pt x="9286619" y="603679"/>
                    <a:pt x="9226220" y="613100"/>
                  </a:cubicBezTo>
                  <a:cubicBezTo>
                    <a:pt x="9222766" y="388251"/>
                    <a:pt x="8923910" y="209670"/>
                    <a:pt x="8735803" y="407930"/>
                  </a:cubicBezTo>
                  <a:cubicBezTo>
                    <a:pt x="8636255" y="512818"/>
                    <a:pt x="8541521" y="620532"/>
                    <a:pt x="8450975" y="730758"/>
                  </a:cubicBezTo>
                  <a:cubicBezTo>
                    <a:pt x="8429097" y="697051"/>
                    <a:pt x="8399159" y="667637"/>
                    <a:pt x="8361056" y="645340"/>
                  </a:cubicBezTo>
                  <a:cubicBezTo>
                    <a:pt x="8341586" y="633930"/>
                    <a:pt x="8320860" y="625347"/>
                    <a:pt x="8299610" y="619276"/>
                  </a:cubicBezTo>
                  <a:cubicBezTo>
                    <a:pt x="8304635" y="608284"/>
                    <a:pt x="8309660" y="597293"/>
                    <a:pt x="8314579" y="586406"/>
                  </a:cubicBezTo>
                  <a:cubicBezTo>
                    <a:pt x="8372466" y="459641"/>
                    <a:pt x="8361371" y="314139"/>
                    <a:pt x="8242456" y="225372"/>
                  </a:cubicBezTo>
                  <a:cubicBezTo>
                    <a:pt x="8139767" y="148643"/>
                    <a:pt x="7964955" y="138175"/>
                    <a:pt x="7874931" y="247250"/>
                  </a:cubicBezTo>
                  <a:cubicBezTo>
                    <a:pt x="7725870" y="427924"/>
                    <a:pt x="7581205" y="612157"/>
                    <a:pt x="7440622" y="799531"/>
                  </a:cubicBezTo>
                  <a:cubicBezTo>
                    <a:pt x="7423978" y="728978"/>
                    <a:pt x="7380851" y="665229"/>
                    <a:pt x="7312915" y="625451"/>
                  </a:cubicBezTo>
                  <a:cubicBezTo>
                    <a:pt x="7219542" y="570914"/>
                    <a:pt x="7097488" y="578660"/>
                    <a:pt x="7009976" y="638536"/>
                  </a:cubicBezTo>
                  <a:cubicBezTo>
                    <a:pt x="6993751" y="611843"/>
                    <a:pt x="6972188" y="587767"/>
                    <a:pt x="6945285" y="567669"/>
                  </a:cubicBezTo>
                  <a:cubicBezTo>
                    <a:pt x="6849924" y="496384"/>
                    <a:pt x="6680660" y="483508"/>
                    <a:pt x="6597964" y="588395"/>
                  </a:cubicBezTo>
                  <a:cubicBezTo>
                    <a:pt x="6476746" y="742063"/>
                    <a:pt x="6360344" y="898661"/>
                    <a:pt x="6248548" y="1057981"/>
                  </a:cubicBezTo>
                  <a:cubicBezTo>
                    <a:pt x="6302562" y="953513"/>
                    <a:pt x="6357204" y="849253"/>
                    <a:pt x="6412474" y="745412"/>
                  </a:cubicBezTo>
                  <a:cubicBezTo>
                    <a:pt x="6479991" y="618647"/>
                    <a:pt x="6444506" y="455978"/>
                    <a:pt x="6317007" y="381447"/>
                  </a:cubicBezTo>
                  <a:cubicBezTo>
                    <a:pt x="6194325" y="309638"/>
                    <a:pt x="6023490" y="351195"/>
                    <a:pt x="5953042" y="476913"/>
                  </a:cubicBezTo>
                  <a:cubicBezTo>
                    <a:pt x="5706525" y="916561"/>
                    <a:pt x="5467545" y="1360291"/>
                    <a:pt x="5235579" y="1807581"/>
                  </a:cubicBezTo>
                  <a:cubicBezTo>
                    <a:pt x="5360878" y="1471355"/>
                    <a:pt x="5471523" y="1129895"/>
                    <a:pt x="5557568" y="781317"/>
                  </a:cubicBezTo>
                  <a:cubicBezTo>
                    <a:pt x="5629168" y="491359"/>
                    <a:pt x="5239975" y="329422"/>
                    <a:pt x="5080132" y="580021"/>
                  </a:cubicBezTo>
                  <a:cubicBezTo>
                    <a:pt x="4999425" y="706577"/>
                    <a:pt x="4921544" y="834703"/>
                    <a:pt x="4845967" y="963980"/>
                  </a:cubicBezTo>
                  <a:cubicBezTo>
                    <a:pt x="4835918" y="955606"/>
                    <a:pt x="4825240" y="948069"/>
                    <a:pt x="4813726" y="941370"/>
                  </a:cubicBezTo>
                  <a:cubicBezTo>
                    <a:pt x="4687484" y="867572"/>
                    <a:pt x="4544599" y="919387"/>
                    <a:pt x="4466300" y="1032440"/>
                  </a:cubicBezTo>
                  <a:cubicBezTo>
                    <a:pt x="4109661" y="1547142"/>
                    <a:pt x="3819703" y="2098586"/>
                    <a:pt x="3583026" y="2673164"/>
                  </a:cubicBezTo>
                  <a:cubicBezTo>
                    <a:pt x="3565126" y="2710534"/>
                    <a:pt x="3547226" y="2747904"/>
                    <a:pt x="3529640" y="2785379"/>
                  </a:cubicBezTo>
                  <a:cubicBezTo>
                    <a:pt x="3552669" y="2702160"/>
                    <a:pt x="3576431" y="2619255"/>
                    <a:pt x="3600821" y="2536559"/>
                  </a:cubicBezTo>
                  <a:cubicBezTo>
                    <a:pt x="3804839" y="2106332"/>
                    <a:pt x="4026233" y="1684480"/>
                    <a:pt x="4263852" y="1271839"/>
                  </a:cubicBezTo>
                  <a:cubicBezTo>
                    <a:pt x="4324147" y="1167056"/>
                    <a:pt x="4297768" y="1028986"/>
                    <a:pt x="4200941" y="956653"/>
                  </a:cubicBezTo>
                  <a:cubicBezTo>
                    <a:pt x="4098879" y="880343"/>
                    <a:pt x="3975045" y="894474"/>
                    <a:pt x="3880102" y="975704"/>
                  </a:cubicBezTo>
                  <a:cubicBezTo>
                    <a:pt x="3452806" y="1341240"/>
                    <a:pt x="3258838" y="1897290"/>
                    <a:pt x="3112184" y="2442768"/>
                  </a:cubicBezTo>
                  <a:cubicBezTo>
                    <a:pt x="2970764" y="2749893"/>
                    <a:pt x="2837718" y="3060996"/>
                    <a:pt x="2713151" y="3375554"/>
                  </a:cubicBezTo>
                  <a:cubicBezTo>
                    <a:pt x="2799615" y="3110090"/>
                    <a:pt x="2890476" y="2846092"/>
                    <a:pt x="2986047" y="2583664"/>
                  </a:cubicBezTo>
                  <a:cubicBezTo>
                    <a:pt x="3144843" y="2147785"/>
                    <a:pt x="3315887" y="1716302"/>
                    <a:pt x="3500121" y="1290576"/>
                  </a:cubicBezTo>
                  <a:cubicBezTo>
                    <a:pt x="3549738" y="1176058"/>
                    <a:pt x="3534036" y="1042384"/>
                    <a:pt x="3417111" y="974029"/>
                  </a:cubicBezTo>
                  <a:cubicBezTo>
                    <a:pt x="3305105" y="908501"/>
                    <a:pt x="3168291" y="951628"/>
                    <a:pt x="3100565" y="1057039"/>
                  </a:cubicBezTo>
                  <a:cubicBezTo>
                    <a:pt x="2647204" y="1762360"/>
                    <a:pt x="2245973" y="2501597"/>
                    <a:pt x="1900326" y="3265956"/>
                  </a:cubicBezTo>
                  <a:cubicBezTo>
                    <a:pt x="1995792" y="2951817"/>
                    <a:pt x="2098691" y="2639981"/>
                    <a:pt x="2209231" y="2330972"/>
                  </a:cubicBezTo>
                  <a:cubicBezTo>
                    <a:pt x="2364050" y="1897918"/>
                    <a:pt x="2533628" y="1470308"/>
                    <a:pt x="2718699" y="1049293"/>
                  </a:cubicBezTo>
                  <a:cubicBezTo>
                    <a:pt x="2762559" y="949535"/>
                    <a:pt x="2756174" y="837320"/>
                    <a:pt x="2662382" y="767290"/>
                  </a:cubicBezTo>
                  <a:cubicBezTo>
                    <a:pt x="2583245" y="708147"/>
                    <a:pt x="2444128" y="698098"/>
                    <a:pt x="2375355" y="784353"/>
                  </a:cubicBezTo>
                  <a:cubicBezTo>
                    <a:pt x="1964493" y="1300206"/>
                    <a:pt x="1633501" y="1860653"/>
                    <a:pt x="1360920" y="2449048"/>
                  </a:cubicBezTo>
                  <a:cubicBezTo>
                    <a:pt x="1400279" y="2331285"/>
                    <a:pt x="1440684" y="2213837"/>
                    <a:pt x="1482556" y="2096911"/>
                  </a:cubicBezTo>
                  <a:cubicBezTo>
                    <a:pt x="1644283" y="1645539"/>
                    <a:pt x="1825271" y="1201704"/>
                    <a:pt x="2025207" y="765930"/>
                  </a:cubicBezTo>
                  <a:cubicBezTo>
                    <a:pt x="2116905" y="566099"/>
                    <a:pt x="1858140" y="412746"/>
                    <a:pt x="1730329" y="593525"/>
                  </a:cubicBezTo>
                  <a:cubicBezTo>
                    <a:pt x="1018099" y="1601051"/>
                    <a:pt x="435565" y="2699334"/>
                    <a:pt x="0" y="3853618"/>
                  </a:cubicBezTo>
                  <a:lnTo>
                    <a:pt x="0" y="4755211"/>
                  </a:lnTo>
                  <a:cubicBezTo>
                    <a:pt x="261695" y="3949922"/>
                    <a:pt x="593839" y="3167872"/>
                    <a:pt x="992453" y="2420471"/>
                  </a:cubicBezTo>
                  <a:cubicBezTo>
                    <a:pt x="643247" y="3447258"/>
                    <a:pt x="389716" y="4506182"/>
                    <a:pt x="239817" y="5581644"/>
                  </a:cubicBezTo>
                  <a:cubicBezTo>
                    <a:pt x="176383" y="6036994"/>
                    <a:pt x="129591" y="6494123"/>
                    <a:pt x="101224" y="6952927"/>
                  </a:cubicBezTo>
                  <a:lnTo>
                    <a:pt x="524961" y="6952927"/>
                  </a:lnTo>
                  <a:cubicBezTo>
                    <a:pt x="733165" y="5882070"/>
                    <a:pt x="949011" y="4793837"/>
                    <a:pt x="1298322" y="3755430"/>
                  </a:cubicBezTo>
                  <a:cubicBezTo>
                    <a:pt x="1121940" y="4401189"/>
                    <a:pt x="977274" y="5055846"/>
                    <a:pt x="866420" y="5717202"/>
                  </a:cubicBezTo>
                  <a:cubicBezTo>
                    <a:pt x="797647" y="6127226"/>
                    <a:pt x="741435" y="6539448"/>
                    <a:pt x="697156" y="6952822"/>
                  </a:cubicBezTo>
                  <a:lnTo>
                    <a:pt x="1173860" y="6952822"/>
                  </a:lnTo>
                  <a:cubicBezTo>
                    <a:pt x="1353383" y="6097812"/>
                    <a:pt x="1598434" y="5257456"/>
                    <a:pt x="1907444" y="4441176"/>
                  </a:cubicBezTo>
                  <a:cubicBezTo>
                    <a:pt x="1776282" y="4921754"/>
                    <a:pt x="1659775" y="5406518"/>
                    <a:pt x="1558656" y="5894946"/>
                  </a:cubicBezTo>
                  <a:cubicBezTo>
                    <a:pt x="1485905" y="6246140"/>
                    <a:pt x="1421214" y="6598801"/>
                    <a:pt x="1364165" y="6952822"/>
                  </a:cubicBezTo>
                  <a:lnTo>
                    <a:pt x="2038710" y="6952822"/>
                  </a:lnTo>
                  <a:cubicBezTo>
                    <a:pt x="2086234" y="6848563"/>
                    <a:pt x="2129780" y="6742524"/>
                    <a:pt x="2170186" y="6635229"/>
                  </a:cubicBezTo>
                  <a:cubicBezTo>
                    <a:pt x="2157101" y="6701385"/>
                    <a:pt x="2144016" y="6767647"/>
                    <a:pt x="2130932" y="6833803"/>
                  </a:cubicBezTo>
                  <a:cubicBezTo>
                    <a:pt x="2122976" y="6873999"/>
                    <a:pt x="2123395" y="6914614"/>
                    <a:pt x="2131455" y="6952822"/>
                  </a:cubicBezTo>
                  <a:lnTo>
                    <a:pt x="2620511" y="6952822"/>
                  </a:lnTo>
                  <a:cubicBezTo>
                    <a:pt x="2622186" y="6945600"/>
                    <a:pt x="2623965" y="6938376"/>
                    <a:pt x="2625640" y="6931154"/>
                  </a:cubicBezTo>
                  <a:cubicBezTo>
                    <a:pt x="2624907" y="6938376"/>
                    <a:pt x="2624175" y="6945600"/>
                    <a:pt x="2623547" y="6952822"/>
                  </a:cubicBezTo>
                  <a:lnTo>
                    <a:pt x="3526290" y="6952822"/>
                  </a:lnTo>
                  <a:cubicBezTo>
                    <a:pt x="3573814" y="6826684"/>
                    <a:pt x="3622175" y="6700862"/>
                    <a:pt x="3670851" y="6575249"/>
                  </a:cubicBezTo>
                  <a:cubicBezTo>
                    <a:pt x="3679958" y="6671028"/>
                    <a:pt x="3700265" y="6765762"/>
                    <a:pt x="3735332" y="6858612"/>
                  </a:cubicBezTo>
                  <a:cubicBezTo>
                    <a:pt x="3749255" y="6895354"/>
                    <a:pt x="3768829" y="6926862"/>
                    <a:pt x="3792277" y="6952927"/>
                  </a:cubicBezTo>
                  <a:lnTo>
                    <a:pt x="4184611" y="6952927"/>
                  </a:lnTo>
                  <a:cubicBezTo>
                    <a:pt x="4205860" y="6927176"/>
                    <a:pt x="4223446" y="6895878"/>
                    <a:pt x="4235694" y="6858612"/>
                  </a:cubicBezTo>
                  <a:cubicBezTo>
                    <a:pt x="4243545" y="6834850"/>
                    <a:pt x="4251395" y="6811088"/>
                    <a:pt x="4259246" y="6787327"/>
                  </a:cubicBezTo>
                  <a:cubicBezTo>
                    <a:pt x="4253698" y="6842491"/>
                    <a:pt x="4248883" y="6897656"/>
                    <a:pt x="4244277" y="6952822"/>
                  </a:cubicBezTo>
                  <a:lnTo>
                    <a:pt x="5257980" y="6952822"/>
                  </a:lnTo>
                  <a:cubicBezTo>
                    <a:pt x="5503973" y="5748187"/>
                    <a:pt x="5897039" y="4589296"/>
                    <a:pt x="6432572" y="3493735"/>
                  </a:cubicBezTo>
                  <a:cubicBezTo>
                    <a:pt x="6175588" y="4144833"/>
                    <a:pt x="5940795" y="4804200"/>
                    <a:pt x="5742325" y="5476338"/>
                  </a:cubicBezTo>
                  <a:cubicBezTo>
                    <a:pt x="5598602" y="5962986"/>
                    <a:pt x="5474978" y="6455392"/>
                    <a:pt x="5374801" y="6952822"/>
                  </a:cubicBezTo>
                  <a:lnTo>
                    <a:pt x="8173264" y="6952822"/>
                  </a:lnTo>
                  <a:cubicBezTo>
                    <a:pt x="8254599" y="6794549"/>
                    <a:pt x="8332793" y="6634705"/>
                    <a:pt x="8408266" y="6473606"/>
                  </a:cubicBezTo>
                  <a:cubicBezTo>
                    <a:pt x="8367965" y="6633030"/>
                    <a:pt x="8329234" y="6792769"/>
                    <a:pt x="8291969" y="6952822"/>
                  </a:cubicBezTo>
                  <a:lnTo>
                    <a:pt x="9718940" y="6952822"/>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7" name="Google Shape;457;p30"/>
          <p:cNvSpPr txBox="1"/>
          <p:nvPr/>
        </p:nvSpPr>
        <p:spPr>
          <a:xfrm>
            <a:off x="1076600" y="4662850"/>
            <a:ext cx="18187500" cy="6230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Comic Sans MS"/>
              <a:buChar char="●"/>
            </a:pPr>
            <a:r>
              <a:rPr b="0" i="0" lang="en-US" sz="2400" u="none" cap="none" strike="noStrike">
                <a:solidFill>
                  <a:schemeClr val="dk1"/>
                </a:solidFill>
                <a:latin typeface="Comic Sans MS"/>
                <a:ea typeface="Comic Sans MS"/>
                <a:cs typeface="Comic Sans MS"/>
                <a:sym typeface="Comic Sans MS"/>
              </a:rPr>
              <a:t>The Rasa core and Rasa NLU are open source python librar</a:t>
            </a:r>
            <a:r>
              <a:rPr b="0" i="0" lang="en-US" sz="2400" u="none" cap="none" strike="noStrike">
                <a:solidFill>
                  <a:srgbClr val="FFFFFF"/>
                </a:solidFill>
                <a:latin typeface="Comic Sans MS"/>
                <a:ea typeface="Comic Sans MS"/>
                <a:cs typeface="Comic Sans MS"/>
                <a:sym typeface="Comic Sans MS"/>
              </a:rPr>
              <a:t>ies for creating conversational software. </a:t>
            </a:r>
            <a:endParaRPr b="0" i="0" sz="24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chemeClr val="dk1"/>
              </a:buClr>
              <a:buSzPts val="2400"/>
              <a:buFont typeface="Comic Sans MS"/>
              <a:buChar char="●"/>
            </a:pPr>
            <a:r>
              <a:rPr b="0" i="0" lang="en-US" sz="2400" u="none" cap="none" strike="noStrike">
                <a:solidFill>
                  <a:schemeClr val="dk1"/>
                </a:solidFill>
                <a:latin typeface="Comic Sans MS"/>
                <a:ea typeface="Comic Sans MS"/>
                <a:cs typeface="Comic Sans MS"/>
                <a:sym typeface="Comic Sans MS"/>
              </a:rPr>
              <a:t>Their purpose is to make machine-learning based dialogue m</a:t>
            </a:r>
            <a:r>
              <a:rPr b="0" i="0" lang="en-US" sz="2400" u="none" cap="none" strike="noStrike">
                <a:solidFill>
                  <a:srgbClr val="FFFFFF"/>
                </a:solidFill>
                <a:latin typeface="Comic Sans MS"/>
                <a:ea typeface="Comic Sans MS"/>
                <a:cs typeface="Comic Sans MS"/>
                <a:sym typeface="Comic Sans MS"/>
              </a:rPr>
              <a:t>anagement and language understanding accessible to </a:t>
            </a:r>
            <a:r>
              <a:rPr b="0" i="0" lang="en-US" sz="2400" u="none" cap="none" strike="noStrike">
                <a:solidFill>
                  <a:schemeClr val="dk1"/>
                </a:solidFill>
                <a:latin typeface="Comic Sans MS"/>
                <a:ea typeface="Comic Sans MS"/>
                <a:cs typeface="Comic Sans MS"/>
                <a:sym typeface="Comic Sans MS"/>
              </a:rPr>
              <a:t>non-specialist software developers. The main component of </a:t>
            </a:r>
            <a:r>
              <a:rPr b="0" i="0" lang="en-US" sz="2400" u="none" cap="none" strike="noStrike">
                <a:solidFill>
                  <a:srgbClr val="FFFFFF"/>
                </a:solidFill>
                <a:latin typeface="Comic Sans MS"/>
                <a:ea typeface="Comic Sans MS"/>
                <a:cs typeface="Comic Sans MS"/>
                <a:sym typeface="Comic Sans MS"/>
              </a:rPr>
              <a:t>the model is a recurrent neural network (an LSTM), which maps </a:t>
            </a:r>
            <a:r>
              <a:rPr b="0" i="0" lang="en-US" sz="2400" u="none" cap="none" strike="noStrike">
                <a:solidFill>
                  <a:schemeClr val="dk1"/>
                </a:solidFill>
                <a:latin typeface="Comic Sans MS"/>
                <a:ea typeface="Comic Sans MS"/>
                <a:cs typeface="Comic Sans MS"/>
                <a:sym typeface="Comic Sans MS"/>
              </a:rPr>
              <a:t>from raw dialog history directly to a distribution over syste</a:t>
            </a:r>
            <a:r>
              <a:rPr b="0" i="0" lang="en-US" sz="2400" u="none" cap="none" strike="noStrike">
                <a:solidFill>
                  <a:srgbClr val="FFFFFF"/>
                </a:solidFill>
                <a:latin typeface="Comic Sans MS"/>
                <a:ea typeface="Comic Sans MS"/>
                <a:cs typeface="Comic Sans MS"/>
                <a:sym typeface="Comic Sans MS"/>
              </a:rPr>
              <a:t>m actions. </a:t>
            </a:r>
            <a:endParaRPr b="0" i="0" sz="24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chemeClr val="dk1"/>
              </a:buClr>
              <a:buSzPts val="2400"/>
              <a:buFont typeface="Comic Sans MS"/>
              <a:buChar char="●"/>
            </a:pPr>
            <a:r>
              <a:rPr b="0" i="0" lang="en-US" sz="2400" u="none" cap="none" strike="noStrike">
                <a:solidFill>
                  <a:schemeClr val="dk1"/>
                </a:solidFill>
                <a:latin typeface="Comic Sans MS"/>
                <a:ea typeface="Comic Sans MS"/>
                <a:cs typeface="Comic Sans MS"/>
                <a:sym typeface="Comic Sans MS"/>
              </a:rPr>
              <a:t>The LSTM automatically infers a representation of dialog h</a:t>
            </a:r>
            <a:r>
              <a:rPr b="0" i="0" lang="en-US" sz="2400" u="none" cap="none" strike="noStrike">
                <a:solidFill>
                  <a:srgbClr val="FFFFFF"/>
                </a:solidFill>
                <a:latin typeface="Comic Sans MS"/>
                <a:ea typeface="Comic Sans MS"/>
                <a:cs typeface="Comic Sans MS"/>
                <a:sym typeface="Comic Sans MS"/>
              </a:rPr>
              <a:t>istory, which relieves the system developer of much of the </a:t>
            </a:r>
            <a:r>
              <a:rPr b="0" i="0" lang="en-US" sz="2400" u="none" cap="none" strike="noStrike">
                <a:solidFill>
                  <a:schemeClr val="dk1"/>
                </a:solidFill>
                <a:latin typeface="Comic Sans MS"/>
                <a:ea typeface="Comic Sans MS"/>
                <a:cs typeface="Comic Sans MS"/>
                <a:sym typeface="Comic Sans MS"/>
              </a:rPr>
              <a:t>manual feature engineering of dialog state. In addition, the </a:t>
            </a:r>
            <a:r>
              <a:rPr b="0" i="0" lang="en-US" sz="2400" u="none" cap="none" strike="noStrike">
                <a:solidFill>
                  <a:srgbClr val="FFFFFF"/>
                </a:solidFill>
                <a:latin typeface="Comic Sans MS"/>
                <a:ea typeface="Comic Sans MS"/>
                <a:cs typeface="Comic Sans MS"/>
                <a:sym typeface="Comic Sans MS"/>
              </a:rPr>
              <a:t>developer can provide software that expresses business rules </a:t>
            </a:r>
            <a:r>
              <a:rPr b="0" i="0" lang="en-US" sz="2400" u="none" cap="none" strike="noStrike">
                <a:solidFill>
                  <a:schemeClr val="dk1"/>
                </a:solidFill>
                <a:latin typeface="Comic Sans MS"/>
                <a:ea typeface="Comic Sans MS"/>
                <a:cs typeface="Comic Sans MS"/>
                <a:sym typeface="Comic Sans MS"/>
              </a:rPr>
              <a:t>and provides access to programmatic APIs, enabling the LS</a:t>
            </a:r>
            <a:r>
              <a:rPr b="0" i="0" lang="en-US" sz="2400" u="none" cap="none" strike="noStrike">
                <a:solidFill>
                  <a:srgbClr val="FFFFFF"/>
                </a:solidFill>
                <a:latin typeface="Comic Sans MS"/>
                <a:ea typeface="Comic Sans MS"/>
                <a:cs typeface="Comic Sans MS"/>
                <a:sym typeface="Comic Sans MS"/>
              </a:rPr>
              <a:t>TM to take actions in the real world on behalf of the user. </a:t>
            </a:r>
            <a:endParaRPr b="0" i="0" sz="2400" u="none" cap="none" strike="noStrike">
              <a:solidFill>
                <a:srgbClr val="FFFFF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a:p>
            <a:pPr indent="-381000" lvl="0" marL="457200" marR="0" rtl="0" algn="l">
              <a:lnSpc>
                <a:spcPct val="100000"/>
              </a:lnSpc>
              <a:spcBef>
                <a:spcPts val="0"/>
              </a:spcBef>
              <a:spcAft>
                <a:spcPts val="0"/>
              </a:spcAft>
              <a:buClr>
                <a:schemeClr val="dk1"/>
              </a:buClr>
              <a:buSzPts val="2400"/>
              <a:buFont typeface="Comic Sans MS"/>
              <a:buChar char="●"/>
            </a:pPr>
            <a:r>
              <a:rPr b="0" i="0" lang="en-US" sz="2400" u="none" cap="none" strike="noStrike">
                <a:solidFill>
                  <a:schemeClr val="dk1"/>
                </a:solidFill>
                <a:latin typeface="Comic Sans MS"/>
                <a:ea typeface="Comic Sans MS"/>
                <a:cs typeface="Comic Sans MS"/>
                <a:sym typeface="Comic Sans MS"/>
              </a:rPr>
              <a:t>The LSTM can be optimized using supervised learning (SL), </a:t>
            </a:r>
            <a:r>
              <a:rPr b="0" i="0" lang="en-US" sz="2400" u="none" cap="none" strike="noStrike">
                <a:solidFill>
                  <a:srgbClr val="FFFFFF"/>
                </a:solidFill>
                <a:latin typeface="Comic Sans MS"/>
                <a:ea typeface="Comic Sans MS"/>
                <a:cs typeface="Comic Sans MS"/>
                <a:sym typeface="Comic Sans MS"/>
              </a:rPr>
              <a:t>where a domain expert provides example dialogs which the </a:t>
            </a:r>
            <a:r>
              <a:rPr b="0" i="0" lang="en-US" sz="2400" u="none" cap="none" strike="noStrike">
                <a:solidFill>
                  <a:schemeClr val="dk1"/>
                </a:solidFill>
                <a:latin typeface="Comic Sans MS"/>
                <a:ea typeface="Comic Sans MS"/>
                <a:cs typeface="Comic Sans MS"/>
                <a:sym typeface="Comic Sans MS"/>
              </a:rPr>
              <a:t>LSTM should imitate; or using reinforcement learning (RL), </a:t>
            </a:r>
            <a:r>
              <a:rPr b="0" i="0" lang="en-US" sz="2400" u="none" cap="none" strike="noStrike">
                <a:solidFill>
                  <a:srgbClr val="FFFFFF"/>
                </a:solidFill>
                <a:latin typeface="Comic Sans MS"/>
                <a:ea typeface="Comic Sans MS"/>
                <a:cs typeface="Comic Sans MS"/>
                <a:sym typeface="Comic Sans MS"/>
              </a:rPr>
              <a:t>where the system improves by interacting directly with end </a:t>
            </a:r>
            <a:r>
              <a:rPr b="0" i="0" lang="en-US" sz="2400" u="none" cap="none" strike="noStrike">
                <a:solidFill>
                  <a:schemeClr val="dk1"/>
                </a:solidFill>
                <a:latin typeface="Comic Sans MS"/>
                <a:ea typeface="Comic Sans MS"/>
                <a:cs typeface="Comic Sans MS"/>
                <a:sym typeface="Comic Sans MS"/>
              </a:rPr>
              <a:t>users.</a:t>
            </a:r>
            <a:endParaRPr b="0" i="0" sz="2400" u="none" cap="none" strike="noStrike">
              <a:solidFill>
                <a:srgbClr val="000000"/>
              </a:solidFill>
              <a:latin typeface="Comic Sans MS"/>
              <a:ea typeface="Comic Sans MS"/>
              <a:cs typeface="Comic Sans MS"/>
              <a:sym typeface="Comic Sans MS"/>
            </a:endParaRPr>
          </a:p>
        </p:txBody>
      </p:sp>
      <p:pic>
        <p:nvPicPr>
          <p:cNvPr id="458" name="Google Shape;458;p30"/>
          <p:cNvPicPr preferRelativeResize="0"/>
          <p:nvPr/>
        </p:nvPicPr>
        <p:blipFill rotWithShape="1">
          <a:blip r:embed="rId3">
            <a:alphaModFix/>
          </a:blip>
          <a:srcRect b="0" l="0" r="0" t="0"/>
          <a:stretch/>
        </p:blipFill>
        <p:spPr>
          <a:xfrm>
            <a:off x="3312350" y="-12"/>
            <a:ext cx="13716001" cy="457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descr="Image result for rasa" id="463" name="Google Shape;463;p31"/>
          <p:cNvPicPr preferRelativeResize="0"/>
          <p:nvPr/>
        </p:nvPicPr>
        <p:blipFill rotWithShape="1">
          <a:blip r:embed="rId3">
            <a:alphaModFix/>
          </a:blip>
          <a:srcRect b="0" l="0" r="0" t="0"/>
          <a:stretch/>
        </p:blipFill>
        <p:spPr>
          <a:xfrm>
            <a:off x="-1" y="0"/>
            <a:ext cx="5611091" cy="3934691"/>
          </a:xfrm>
          <a:prstGeom prst="rect">
            <a:avLst/>
          </a:prstGeom>
          <a:noFill/>
          <a:ln>
            <a:noFill/>
          </a:ln>
        </p:spPr>
      </p:pic>
      <p:sp>
        <p:nvSpPr>
          <p:cNvPr id="464" name="Google Shape;464;p31"/>
          <p:cNvSpPr txBox="1"/>
          <p:nvPr/>
        </p:nvSpPr>
        <p:spPr>
          <a:xfrm>
            <a:off x="5611090" y="0"/>
            <a:ext cx="14493010" cy="11172289"/>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Rasa is a set of open source machine learning framework for building chat and voice contextual assistants. It consists of two components: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Rasa NLU </a:t>
            </a:r>
            <a:r>
              <a:rPr b="0" i="0" lang="en-US" sz="2400" u="none" cap="none" strike="noStrike">
                <a:solidFill>
                  <a:schemeClr val="dk1"/>
                </a:solidFill>
                <a:latin typeface="Bell MT"/>
                <a:ea typeface="Bell MT"/>
                <a:cs typeface="Bell MT"/>
                <a:sym typeface="Bell MT"/>
              </a:rPr>
              <a:t>is like the “ear” of your assistant—it helps your assistant understand what’s being said.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Rasa NLU takes user input in the form of unstructured human language and extracts structured data in the form of intents and entities</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Intents</a:t>
            </a:r>
            <a:r>
              <a:rPr b="0"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Bell MT"/>
                <a:ea typeface="Bell MT"/>
                <a:cs typeface="Bell MT"/>
                <a:sym typeface="Bell MT"/>
              </a:rPr>
              <a:t>are labels that represent the goal, or meaning, of a user’s specific input.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For example, the message ‘Hello’ could have the label ‘greet’ because the meaning of this message is a greeting.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Entities</a:t>
            </a:r>
            <a:r>
              <a:rPr b="0"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Bell MT"/>
                <a:ea typeface="Bell MT"/>
                <a:cs typeface="Bell MT"/>
                <a:sym typeface="Bell MT"/>
              </a:rPr>
              <a:t>are important keywords that an assistant should take note of.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For example, the message ‘My name is Sweety’ has the name ‘Sweety’ in it. An assistant should extract the name and remember it throughout the conversation to keep the interaction natural.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Rasa Core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Core is Rasa’s dialogue management component. It is the brain.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It decides how an assistant should respond based 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1) the state of the conversation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2) the context.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3) It takes the structured input from the NLU and predicts the next best action using a probabilistic model like LSTM neural network.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Bell MT"/>
                <a:ea typeface="Bell MT"/>
                <a:cs typeface="Bell MT"/>
                <a:sym typeface="Bell MT"/>
              </a:rPr>
              <a:t> Rasa Core learns by observing patterns in conversational data between users and an assistant.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grpSp>
        <p:nvGrpSpPr>
          <p:cNvPr id="469" name="Google Shape;469;p32"/>
          <p:cNvGrpSpPr/>
          <p:nvPr/>
        </p:nvGrpSpPr>
        <p:grpSpPr>
          <a:xfrm>
            <a:off x="-2279" y="0"/>
            <a:ext cx="20108657" cy="11315699"/>
            <a:chOff x="-2279" y="0"/>
            <a:chExt cx="20108657" cy="11315699"/>
          </a:xfrm>
        </p:grpSpPr>
        <p:sp>
          <p:nvSpPr>
            <p:cNvPr id="470" name="Google Shape;470;p32"/>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32"/>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2" name="Google Shape;472;p32"/>
            <p:cNvGrpSpPr/>
            <p:nvPr/>
          </p:nvGrpSpPr>
          <p:grpSpPr>
            <a:xfrm>
              <a:off x="-2279" y="2570980"/>
              <a:ext cx="12052737" cy="3079689"/>
              <a:chOff x="-2279" y="2570980"/>
              <a:chExt cx="12052737" cy="3079689"/>
            </a:xfrm>
          </p:grpSpPr>
          <p:sp>
            <p:nvSpPr>
              <p:cNvPr id="473" name="Google Shape;473;p32"/>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32"/>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32"/>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32"/>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7" name="Google Shape;477;p32"/>
            <p:cNvGrpSpPr/>
            <p:nvPr/>
          </p:nvGrpSpPr>
          <p:grpSpPr>
            <a:xfrm>
              <a:off x="10055713" y="0"/>
              <a:ext cx="10049094" cy="7641498"/>
              <a:chOff x="10055713" y="0"/>
              <a:chExt cx="10049094" cy="7641498"/>
            </a:xfrm>
          </p:grpSpPr>
          <p:sp>
            <p:nvSpPr>
              <p:cNvPr id="478" name="Google Shape;478;p32"/>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32"/>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480" name="Google Shape;480;p32"/>
          <p:cNvSpPr txBox="1"/>
          <p:nvPr>
            <p:ph type="title"/>
          </p:nvPr>
        </p:nvSpPr>
        <p:spPr>
          <a:xfrm>
            <a:off x="1391104" y="199979"/>
            <a:ext cx="7044300" cy="1029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3000"/>
              <a:t>IMPLEMENTATION</a:t>
            </a:r>
            <a:endParaRPr sz="3000"/>
          </a:p>
        </p:txBody>
      </p:sp>
      <p:sp>
        <p:nvSpPr>
          <p:cNvPr id="481" name="Google Shape;481;p32"/>
          <p:cNvSpPr/>
          <p:nvPr/>
        </p:nvSpPr>
        <p:spPr>
          <a:xfrm>
            <a:off x="176933" y="960063"/>
            <a:ext cx="9756900" cy="4401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Bell MT"/>
                <a:ea typeface="Bell MT"/>
                <a:cs typeface="Bell MT"/>
                <a:sym typeface="Bell MT"/>
              </a:rPr>
              <a:t>When creating a conversational AI Assistant  with RASA everything starts with training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Bell MT"/>
                <a:ea typeface="Bell MT"/>
                <a:cs typeface="Bell MT"/>
                <a:sym typeface="Bell MT"/>
              </a:rPr>
              <a:t>Language Understanding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Bell MT"/>
                <a:ea typeface="Bell MT"/>
                <a:cs typeface="Bell MT"/>
                <a:sym typeface="Bell MT"/>
              </a:rPr>
              <a:t>We create some training data here, grouping user messages by their intents. The intent describes what the messages </a:t>
            </a:r>
            <a:r>
              <a:rPr b="0" i="1" lang="en-US" sz="2800" u="none" cap="none" strike="noStrike">
                <a:solidFill>
                  <a:srgbClr val="000000"/>
                </a:solidFill>
                <a:latin typeface="Bell MT"/>
                <a:ea typeface="Bell MT"/>
                <a:cs typeface="Bell MT"/>
                <a:sym typeface="Bell MT"/>
              </a:rPr>
              <a:t>mean</a:t>
            </a:r>
            <a:r>
              <a:rPr b="0" i="0" lang="en-US" sz="2800" u="none" cap="none" strike="noStrike">
                <a:solidFill>
                  <a:srgbClr val="000000"/>
                </a:solidFill>
                <a:latin typeface="Bell MT"/>
                <a:ea typeface="Bell MT"/>
                <a:cs typeface="Bell MT"/>
                <a:sym typeface="Bell MT"/>
              </a:rPr>
              <a:t>.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Bell MT"/>
                <a:ea typeface="Bell MT"/>
                <a:cs typeface="Bell MT"/>
                <a:sym typeface="Bell MT"/>
              </a:rPr>
              <a:t>Entities are labeled with square brackets and tagged with their type in parentheses. Syntax: [entity value](entity type):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ell MT"/>
              <a:ea typeface="Bell MT"/>
              <a:cs typeface="Bell MT"/>
              <a:sym typeface="Bell MT"/>
            </a:endParaRPr>
          </a:p>
        </p:txBody>
      </p:sp>
      <p:sp>
        <p:nvSpPr>
          <p:cNvPr id="482" name="Google Shape;482;p32"/>
          <p:cNvSpPr/>
          <p:nvPr/>
        </p:nvSpPr>
        <p:spPr>
          <a:xfrm>
            <a:off x="176933" y="5792155"/>
            <a:ext cx="9756900" cy="4401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Bell MT"/>
                <a:ea typeface="Bell MT"/>
                <a:cs typeface="Bell MT"/>
                <a:sym typeface="Bell MT"/>
              </a:rPr>
              <a:t>The Data directory contains two files: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Bell MT"/>
                <a:ea typeface="Bell MT"/>
                <a:cs typeface="Bell MT"/>
                <a:sym typeface="Bell MT"/>
              </a:rPr>
              <a:t>nlu.md</a:t>
            </a:r>
            <a:r>
              <a:rPr b="0" i="0" lang="en-US" sz="2800" u="none" cap="none" strike="noStrike">
                <a:solidFill>
                  <a:schemeClr val="dk1"/>
                </a:solidFill>
                <a:latin typeface="Bell MT"/>
                <a:ea typeface="Bell MT"/>
                <a:cs typeface="Bell MT"/>
                <a:sym typeface="Bell MT"/>
              </a:rPr>
              <a:t> - the file containing NLU model training examples. This includes intents, which are user goals, and example utterances that represent those intents. The NLU training data also labels the entities, or important keywords, the assistant should extract from the example utterance.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Bell MT"/>
                <a:ea typeface="Bell MT"/>
                <a:cs typeface="Bell MT"/>
                <a:sym typeface="Bell MT"/>
              </a:rPr>
              <a:t>stories.md</a:t>
            </a:r>
            <a:r>
              <a:rPr b="0" i="0" lang="en-US" sz="2800" u="none" cap="none" strike="noStrike">
                <a:solidFill>
                  <a:schemeClr val="dk1"/>
                </a:solidFill>
                <a:latin typeface="Bell MT"/>
                <a:ea typeface="Bell MT"/>
                <a:cs typeface="Bell MT"/>
                <a:sym typeface="Bell MT"/>
              </a:rPr>
              <a:t> - the file containing story data. Stories are example end-to-end conversations.</a:t>
            </a:r>
            <a:endParaRPr b="0" i="0" sz="1400" u="none" cap="none" strike="noStrike">
              <a:solidFill>
                <a:srgbClr val="000000"/>
              </a:solidFill>
              <a:latin typeface="Arial"/>
              <a:ea typeface="Arial"/>
              <a:cs typeface="Arial"/>
              <a:sym typeface="Arial"/>
            </a:endParaRPr>
          </a:p>
        </p:txBody>
      </p:sp>
      <p:pic>
        <p:nvPicPr>
          <p:cNvPr descr="https://lh5.googleusercontent.com/7O4klfEcdBmy4a84OW0rfwSFsEyqJSAox4_fY8gFzyRNpdwfTQdZlGwRkxm3lrHpx0W6vV2KJmvcLda1Be8ix--gB9Z3XvGkQjjHQziDnf5xZ1CNibAfLL3EtzBpBnrc2PF9Tohc" id="483" name="Google Shape;483;p32"/>
          <p:cNvPicPr preferRelativeResize="0"/>
          <p:nvPr/>
        </p:nvPicPr>
        <p:blipFill rotWithShape="1">
          <a:blip r:embed="rId3">
            <a:alphaModFix/>
          </a:blip>
          <a:srcRect b="0" l="0" r="0" t="0"/>
          <a:stretch/>
        </p:blipFill>
        <p:spPr>
          <a:xfrm>
            <a:off x="10588661" y="1154027"/>
            <a:ext cx="8478980" cy="8098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grpSp>
        <p:nvGrpSpPr>
          <p:cNvPr id="488" name="Google Shape;488;p33"/>
          <p:cNvGrpSpPr/>
          <p:nvPr/>
        </p:nvGrpSpPr>
        <p:grpSpPr>
          <a:xfrm>
            <a:off x="-2279" y="0"/>
            <a:ext cx="20108657" cy="11315699"/>
            <a:chOff x="-2279" y="0"/>
            <a:chExt cx="20108657" cy="11315699"/>
          </a:xfrm>
        </p:grpSpPr>
        <p:sp>
          <p:nvSpPr>
            <p:cNvPr id="489" name="Google Shape;489;p33"/>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33"/>
            <p:cNvSpPr/>
            <p:nvPr/>
          </p:nvSpPr>
          <p:spPr>
            <a:xfrm>
              <a:off x="-2279" y="31"/>
              <a:ext cx="20108657" cy="5642148"/>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91" name="Google Shape;491;p33"/>
            <p:cNvGrpSpPr/>
            <p:nvPr/>
          </p:nvGrpSpPr>
          <p:grpSpPr>
            <a:xfrm>
              <a:off x="-2279" y="2570980"/>
              <a:ext cx="12052737" cy="3079689"/>
              <a:chOff x="-2279" y="2570980"/>
              <a:chExt cx="12052737" cy="3079689"/>
            </a:xfrm>
          </p:grpSpPr>
          <p:sp>
            <p:nvSpPr>
              <p:cNvPr id="492" name="Google Shape;492;p33"/>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33"/>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33"/>
              <p:cNvSpPr/>
              <p:nvPr/>
            </p:nvSpPr>
            <p:spPr>
              <a:xfrm>
                <a:off x="-2279" y="2767640"/>
                <a:ext cx="554794" cy="931635"/>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33"/>
            <p:cNvSpPr/>
            <p:nvPr/>
          </p:nvSpPr>
          <p:spPr>
            <a:xfrm>
              <a:off x="10055713" y="0"/>
              <a:ext cx="10049095"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96" name="Google Shape;496;p33"/>
            <p:cNvGrpSpPr/>
            <p:nvPr/>
          </p:nvGrpSpPr>
          <p:grpSpPr>
            <a:xfrm>
              <a:off x="10055713" y="0"/>
              <a:ext cx="10049095" cy="7641499"/>
              <a:chOff x="10055713" y="0"/>
              <a:chExt cx="10049095" cy="7641499"/>
            </a:xfrm>
          </p:grpSpPr>
          <p:sp>
            <p:nvSpPr>
              <p:cNvPr id="497" name="Google Shape;497;p33"/>
              <p:cNvSpPr/>
              <p:nvPr/>
            </p:nvSpPr>
            <p:spPr>
              <a:xfrm>
                <a:off x="10055713" y="0"/>
                <a:ext cx="10049095" cy="7641499"/>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33"/>
              <p:cNvSpPr/>
              <p:nvPr/>
            </p:nvSpPr>
            <p:spPr>
              <a:xfrm>
                <a:off x="15882472" y="3382358"/>
                <a:ext cx="4218526" cy="3265956"/>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499" name="Google Shape;499;p33"/>
          <p:cNvSpPr/>
          <p:nvPr/>
        </p:nvSpPr>
        <p:spPr>
          <a:xfrm>
            <a:off x="108558" y="453930"/>
            <a:ext cx="9658897" cy="5693866"/>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800"/>
              <a:buFont typeface="Noto Sans Symbols"/>
              <a:buChar char="❑"/>
            </a:pPr>
            <a:r>
              <a:rPr b="1" i="0" lang="en-US" sz="2800" u="none" cap="none" strike="noStrike">
                <a:solidFill>
                  <a:schemeClr val="dk1"/>
                </a:solidFill>
                <a:latin typeface="Bell MT"/>
                <a:ea typeface="Bell MT"/>
                <a:cs typeface="Bell MT"/>
                <a:sym typeface="Bell MT"/>
              </a:rPr>
              <a:t>To properly train our NLU model:</a:t>
            </a:r>
            <a:endParaRPr b="0" i="0" sz="1400" u="none" cap="none" strike="noStrike">
              <a:solidFill>
                <a:srgbClr val="000000"/>
              </a:solidFill>
              <a:latin typeface="Arial"/>
              <a:ea typeface="Arial"/>
              <a:cs typeface="Arial"/>
              <a:sym typeface="Arial"/>
            </a:endParaRPr>
          </a:p>
          <a:p>
            <a:pPr indent="-107950" lvl="0" marL="285750" marR="0" rtl="0" algn="just">
              <a:lnSpc>
                <a:spcPct val="100000"/>
              </a:lnSpc>
              <a:spcBef>
                <a:spcPts val="0"/>
              </a:spcBef>
              <a:spcAft>
                <a:spcPts val="0"/>
              </a:spcAft>
              <a:buClr>
                <a:srgbClr val="000000"/>
              </a:buClr>
              <a:buSzPts val="2800"/>
              <a:buFont typeface="Noto Sans Symbols"/>
              <a:buNone/>
            </a:pPr>
            <a:r>
              <a:t/>
            </a:r>
            <a:endParaRPr b="1"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Bell MT"/>
                <a:ea typeface="Bell MT"/>
                <a:cs typeface="Bell MT"/>
                <a:sym typeface="Bell MT"/>
              </a:rPr>
              <a:t>To enable our assistant to understand the intents and extract the entities from the NLU data file we need to build a model. This is done by defining a processing pipeline.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Bell MT"/>
                <a:ea typeface="Bell MT"/>
                <a:cs typeface="Bell MT"/>
                <a:sym typeface="Bell MT"/>
              </a:rPr>
              <a:t>A pipeline could be understood as a sequence of processing steps which allows the model to learn the training data’s underlying patters. There are two pipelines available.</a:t>
            </a:r>
            <a:r>
              <a:rPr b="0" i="0" lang="en-US" sz="1400" u="none" cap="none" strike="noStrike">
                <a:solidFill>
                  <a:srgbClr val="000000"/>
                </a:solidFill>
                <a:latin typeface="Arial"/>
                <a:ea typeface="Arial"/>
                <a:cs typeface="Arial"/>
                <a:sym typeface="Arial"/>
              </a:rPr>
              <a:t> </a:t>
            </a:r>
            <a:r>
              <a:rPr b="0" i="0" lang="en-US" sz="2800" u="none" cap="none" strike="noStrike">
                <a:solidFill>
                  <a:srgbClr val="000000"/>
                </a:solidFill>
                <a:latin typeface="Bell MT"/>
                <a:ea typeface="Bell MT"/>
                <a:cs typeface="Bell MT"/>
                <a:sym typeface="Bell MT"/>
              </a:rPr>
              <a:t>Both pipelines are capable of performing intent classification and entity extraction.</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Bell MT"/>
              <a:ea typeface="Bell MT"/>
              <a:cs typeface="Bell MT"/>
              <a:sym typeface="Bell MT"/>
            </a:endParaRPr>
          </a:p>
        </p:txBody>
      </p:sp>
      <p:pic>
        <p:nvPicPr>
          <p:cNvPr id="500" name="Google Shape;500;p33"/>
          <p:cNvPicPr preferRelativeResize="0"/>
          <p:nvPr/>
        </p:nvPicPr>
        <p:blipFill rotWithShape="1">
          <a:blip r:embed="rId3">
            <a:alphaModFix/>
          </a:blip>
          <a:srcRect b="0" l="0" r="0" t="0"/>
          <a:stretch/>
        </p:blipFill>
        <p:spPr>
          <a:xfrm>
            <a:off x="2150167" y="5384074"/>
            <a:ext cx="5753100" cy="2257425"/>
          </a:xfrm>
          <a:prstGeom prst="rect">
            <a:avLst/>
          </a:prstGeom>
          <a:noFill/>
          <a:ln>
            <a:noFill/>
          </a:ln>
        </p:spPr>
      </p:pic>
      <p:sp>
        <p:nvSpPr>
          <p:cNvPr id="501" name="Google Shape;501;p33"/>
          <p:cNvSpPr/>
          <p:nvPr/>
        </p:nvSpPr>
        <p:spPr>
          <a:xfrm>
            <a:off x="56802" y="8295707"/>
            <a:ext cx="9939830" cy="267765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Bell MT"/>
                <a:ea typeface="Bell MT"/>
                <a:cs typeface="Bell MT"/>
                <a:sym typeface="Bell MT"/>
              </a:rPr>
              <a:t>Word embeddings</a:t>
            </a:r>
            <a:r>
              <a:rPr b="0" i="0" lang="en-US" sz="2800" u="none" cap="none" strike="noStrike">
                <a:solidFill>
                  <a:schemeClr val="dk1"/>
                </a:solidFill>
                <a:latin typeface="Bell MT"/>
                <a:ea typeface="Bell MT"/>
                <a:cs typeface="Bell MT"/>
                <a:sym typeface="Bell MT"/>
              </a:rPr>
              <a:t> - Word embeddings convert words to vectors, or dense numeric representations based on multiple dimensions. Similar words are represented by similar vectors, which allows the technique to capture their meaning. Word embeddings are used by the training pipeline components to make text data understandable to the machine learning model.</a:t>
            </a:r>
            <a:endParaRPr b="0" i="0" sz="1400" u="none" cap="none" strike="noStrike">
              <a:solidFill>
                <a:srgbClr val="000000"/>
              </a:solidFill>
              <a:latin typeface="Arial"/>
              <a:ea typeface="Arial"/>
              <a:cs typeface="Arial"/>
              <a:sym typeface="Arial"/>
            </a:endParaRPr>
          </a:p>
        </p:txBody>
      </p:sp>
      <p:sp>
        <p:nvSpPr>
          <p:cNvPr id="502" name="Google Shape;502;p33"/>
          <p:cNvSpPr/>
          <p:nvPr/>
        </p:nvSpPr>
        <p:spPr>
          <a:xfrm>
            <a:off x="10055713" y="1088698"/>
            <a:ext cx="10052050" cy="267765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Bell MT"/>
                <a:ea typeface="Bell MT"/>
                <a:cs typeface="Bell MT"/>
                <a:sym typeface="Bell MT"/>
              </a:rPr>
              <a:t>Pretrained_embeddings_spacy</a:t>
            </a:r>
            <a:r>
              <a:rPr b="0" i="0" lang="en-US" sz="2800" u="none" cap="none" strike="noStrike">
                <a:solidFill>
                  <a:schemeClr val="lt1"/>
                </a:solidFill>
                <a:latin typeface="Bell MT"/>
                <a:ea typeface="Bell MT"/>
                <a:cs typeface="Bell MT"/>
                <a:sym typeface="Bell MT"/>
              </a:rPr>
              <a:t> - Uses the </a:t>
            </a:r>
            <a:r>
              <a:rPr b="0" i="0" lang="en-US" sz="2800" u="sng" cap="none" strike="noStrike">
                <a:solidFill>
                  <a:schemeClr val="hlink"/>
                </a:solidFill>
                <a:latin typeface="Bell MT"/>
                <a:ea typeface="Bell MT"/>
                <a:cs typeface="Bell MT"/>
                <a:sym typeface="Bell MT"/>
                <a:hlinkClick r:id="rId4"/>
              </a:rPr>
              <a:t>spaCy</a:t>
            </a:r>
            <a:r>
              <a:rPr b="0" i="0" lang="en-US" sz="2800" u="none" cap="none" strike="noStrike">
                <a:solidFill>
                  <a:schemeClr val="lt1"/>
                </a:solidFill>
                <a:latin typeface="Bell MT"/>
                <a:ea typeface="Bell MT"/>
                <a:cs typeface="Bell MT"/>
                <a:sym typeface="Bell MT"/>
              </a:rPr>
              <a:t> library to load pre-trained language models, which are used to represent each word in the user’s input as word embeddings.</a:t>
            </a:r>
            <a:endParaRPr b="0" i="0" sz="1400" u="none" cap="none" strike="noStrike">
              <a:solidFill>
                <a:srgbClr val="000000"/>
              </a:solidFill>
              <a:latin typeface="Arial"/>
              <a:ea typeface="Arial"/>
              <a:cs typeface="Arial"/>
              <a:sym typeface="Arial"/>
            </a:endParaRPr>
          </a:p>
          <a:p>
            <a:pPr indent="-177800" lvl="0" marL="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Advantages</a:t>
            </a:r>
            <a:endParaRPr b="0" i="0" sz="1400" u="none" cap="none" strike="noStrike">
              <a:solidFill>
                <a:srgbClr val="000000"/>
              </a:solidFill>
              <a:latin typeface="Arial"/>
              <a:ea typeface="Arial"/>
              <a:cs typeface="Arial"/>
              <a:sym typeface="Arial"/>
            </a:endParaRPr>
          </a:p>
          <a:p>
            <a:pPr indent="-285750" lvl="1" marL="74295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Boosts the accuracy of your models, even if you have very little training data.</a:t>
            </a:r>
            <a:endParaRPr b="0" i="0" sz="1400" u="none" cap="none" strike="noStrike">
              <a:solidFill>
                <a:srgbClr val="000000"/>
              </a:solidFill>
              <a:latin typeface="Arial"/>
              <a:ea typeface="Arial"/>
              <a:cs typeface="Arial"/>
              <a:sym typeface="Arial"/>
            </a:endParaRPr>
          </a:p>
        </p:txBody>
      </p:sp>
      <p:sp>
        <p:nvSpPr>
          <p:cNvPr id="503" name="Google Shape;503;p33"/>
          <p:cNvSpPr/>
          <p:nvPr/>
        </p:nvSpPr>
        <p:spPr>
          <a:xfrm>
            <a:off x="10119065" y="5892067"/>
            <a:ext cx="10052050" cy="3970318"/>
          </a:xfrm>
          <a:prstGeom prst="rect">
            <a:avLst/>
          </a:prstGeom>
          <a:noFill/>
          <a:ln>
            <a:noFill/>
          </a:ln>
        </p:spPr>
        <p:txBody>
          <a:bodyPr anchorCtr="0" anchor="t" bIns="45700" lIns="91425" spcFirstLastPara="1" rIns="91425" wrap="square" tIns="45700">
            <a:noAutofit/>
          </a:bodyPr>
          <a:lstStyle/>
          <a:p>
            <a:pPr indent="-177800" lvl="0" marL="0" marR="0" rtl="0" algn="l">
              <a:lnSpc>
                <a:spcPct val="100000"/>
              </a:lnSpc>
              <a:spcBef>
                <a:spcPts val="0"/>
              </a:spcBef>
              <a:spcAft>
                <a:spcPts val="0"/>
              </a:spcAft>
              <a:buClr>
                <a:srgbClr val="000000"/>
              </a:buClr>
              <a:buSzPts val="2800"/>
              <a:buFont typeface="Arial"/>
              <a:buChar char="•"/>
            </a:pPr>
            <a:r>
              <a:rPr b="1" i="0" lang="en-US" sz="2800" u="none" cap="none" strike="noStrike">
                <a:solidFill>
                  <a:schemeClr val="lt1"/>
                </a:solidFill>
                <a:latin typeface="Bell MT"/>
                <a:ea typeface="Bell MT"/>
                <a:cs typeface="Bell MT"/>
                <a:sym typeface="Bell MT"/>
              </a:rPr>
              <a:t>Supervised embeddings</a:t>
            </a:r>
            <a:r>
              <a:rPr b="0" i="0" lang="en-US" sz="2800" u="none" cap="none" strike="noStrike">
                <a:solidFill>
                  <a:schemeClr val="lt1"/>
                </a:solidFill>
                <a:latin typeface="Bell MT"/>
                <a:ea typeface="Bell MT"/>
                <a:cs typeface="Bell MT"/>
                <a:sym typeface="Bell MT"/>
              </a:rPr>
              <a:t> - Unlike pre-trained embeddings, the supervised embeddings pipeline trains the model from scratch using the data provided in the NLU training data file.</a:t>
            </a:r>
            <a:endParaRPr b="0" i="0" sz="1400" u="none" cap="none" strike="noStrike">
              <a:solidFill>
                <a:srgbClr val="000000"/>
              </a:solidFill>
              <a:latin typeface="Arial"/>
              <a:ea typeface="Arial"/>
              <a:cs typeface="Arial"/>
              <a:sym typeface="Arial"/>
            </a:endParaRPr>
          </a:p>
          <a:p>
            <a:pPr indent="-177800" lvl="0" marL="0" marR="0" rtl="0" algn="l">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Advantages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Can adapt to domain-specific words and messages, because the model is trained on your training data.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Language-agnostic. Allows you to build assistants in any language.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2800"/>
              <a:buFont typeface="Arial"/>
              <a:buChar char="•"/>
            </a:pPr>
            <a:r>
              <a:rPr b="0" i="0" lang="en-US" sz="2800" u="none" cap="none" strike="noStrike">
                <a:solidFill>
                  <a:schemeClr val="lt1"/>
                </a:solidFill>
                <a:latin typeface="Bell MT"/>
                <a:ea typeface="Bell MT"/>
                <a:cs typeface="Bell MT"/>
                <a:sym typeface="Bell MT"/>
              </a:rPr>
              <a:t>Supports messages with multiple intents.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Google Shape;508;p34"/>
          <p:cNvPicPr preferRelativeResize="0"/>
          <p:nvPr/>
        </p:nvPicPr>
        <p:blipFill rotWithShape="1">
          <a:blip r:embed="rId3">
            <a:alphaModFix/>
          </a:blip>
          <a:srcRect b="0" l="0" r="0" t="0"/>
          <a:stretch/>
        </p:blipFill>
        <p:spPr>
          <a:xfrm>
            <a:off x="0" y="1282"/>
            <a:ext cx="20104099" cy="11313135"/>
          </a:xfrm>
          <a:prstGeom prst="rect">
            <a:avLst/>
          </a:prstGeom>
          <a:noFill/>
          <a:ln>
            <a:noFill/>
          </a:ln>
        </p:spPr>
      </p:pic>
      <p:sp>
        <p:nvSpPr>
          <p:cNvPr id="509" name="Google Shape;509;p34"/>
          <p:cNvSpPr/>
          <p:nvPr/>
        </p:nvSpPr>
        <p:spPr>
          <a:xfrm>
            <a:off x="14758377" y="7902015"/>
            <a:ext cx="2473960" cy="2473960"/>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0" name="Google Shape;510;p34"/>
          <p:cNvSpPr/>
          <p:nvPr/>
        </p:nvSpPr>
        <p:spPr>
          <a:xfrm>
            <a:off x="12284417" y="885909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1" name="Google Shape;511;p34"/>
          <p:cNvSpPr/>
          <p:nvPr/>
        </p:nvSpPr>
        <p:spPr>
          <a:xfrm>
            <a:off x="9844170" y="7839170"/>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34"/>
          <p:cNvSpPr/>
          <p:nvPr/>
        </p:nvSpPr>
        <p:spPr>
          <a:xfrm>
            <a:off x="2422290" y="8831785"/>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3" name="Google Shape;513;p34"/>
          <p:cNvSpPr/>
          <p:nvPr/>
        </p:nvSpPr>
        <p:spPr>
          <a:xfrm>
            <a:off x="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34"/>
          <p:cNvSpPr/>
          <p:nvPr/>
        </p:nvSpPr>
        <p:spPr>
          <a:xfrm>
            <a:off x="489625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34"/>
          <p:cNvSpPr/>
          <p:nvPr/>
        </p:nvSpPr>
        <p:spPr>
          <a:xfrm>
            <a:off x="17232338" y="8831785"/>
            <a:ext cx="2871762" cy="2473960"/>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34"/>
          <p:cNvSpPr/>
          <p:nvPr/>
        </p:nvSpPr>
        <p:spPr>
          <a:xfrm>
            <a:off x="7370210" y="884174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34"/>
          <p:cNvSpPr txBox="1"/>
          <p:nvPr>
            <p:ph type="title"/>
          </p:nvPr>
        </p:nvSpPr>
        <p:spPr>
          <a:xfrm>
            <a:off x="1005205" y="193120"/>
            <a:ext cx="18093690" cy="2277547"/>
          </a:xfrm>
          <a:prstGeom prst="rect">
            <a:avLst/>
          </a:prstGeom>
          <a:noFill/>
          <a:ln>
            <a:noFill/>
          </a:ln>
        </p:spPr>
        <p:txBody>
          <a:bodyPr anchorCtr="0" anchor="t" bIns="0" lIns="0" spcFirstLastPara="1" rIns="0" wrap="square" tIns="457200">
            <a:noAutofit/>
          </a:bodyPr>
          <a:lstStyle/>
          <a:p>
            <a:pPr indent="0" lvl="0" marL="385445" rtl="0" algn="ctr">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518" name="Google Shape;518;p34"/>
          <p:cNvSpPr/>
          <p:nvPr/>
        </p:nvSpPr>
        <p:spPr>
          <a:xfrm>
            <a:off x="1337648" y="8448137"/>
            <a:ext cx="1583055" cy="1511935"/>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19" name="Google Shape;519;p34"/>
          <p:cNvPicPr preferRelativeResize="0"/>
          <p:nvPr/>
        </p:nvPicPr>
        <p:blipFill rotWithShape="1">
          <a:blip r:embed="rId4">
            <a:alphaModFix/>
          </a:blip>
          <a:srcRect b="0" l="0" r="0" t="0"/>
          <a:stretch/>
        </p:blipFill>
        <p:spPr>
          <a:xfrm>
            <a:off x="190996" y="2016501"/>
            <a:ext cx="5459413" cy="4821382"/>
          </a:xfrm>
          <a:prstGeom prst="rect">
            <a:avLst/>
          </a:prstGeom>
          <a:noFill/>
          <a:ln>
            <a:noFill/>
          </a:ln>
        </p:spPr>
      </p:pic>
      <p:sp>
        <p:nvSpPr>
          <p:cNvPr id="520" name="Google Shape;520;p34"/>
          <p:cNvSpPr txBox="1"/>
          <p:nvPr/>
        </p:nvSpPr>
        <p:spPr>
          <a:xfrm>
            <a:off x="6019800" y="426720"/>
            <a:ext cx="935736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Bell MT"/>
                <a:ea typeface="Bell MT"/>
                <a:cs typeface="Bell MT"/>
                <a:sym typeface="Bell MT"/>
              </a:rPr>
              <a:t>PIPELINES</a:t>
            </a:r>
            <a:endParaRPr b="0" i="0" sz="1400" u="none" cap="none" strike="noStrike">
              <a:solidFill>
                <a:srgbClr val="000000"/>
              </a:solidFill>
              <a:latin typeface="Arial"/>
              <a:ea typeface="Arial"/>
              <a:cs typeface="Arial"/>
              <a:sym typeface="Arial"/>
            </a:endParaRPr>
          </a:p>
        </p:txBody>
      </p:sp>
      <p:sp>
        <p:nvSpPr>
          <p:cNvPr id="521" name="Google Shape;521;p34"/>
          <p:cNvSpPr txBox="1"/>
          <p:nvPr/>
        </p:nvSpPr>
        <p:spPr>
          <a:xfrm>
            <a:off x="5841405" y="2662505"/>
            <a:ext cx="1239647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Bell MT"/>
                <a:ea typeface="Bell MT"/>
                <a:cs typeface="Bell MT"/>
                <a:sym typeface="Bell MT"/>
              </a:rPr>
              <a:t>It is responsible for loading the Language Model.</a:t>
            </a:r>
            <a:endParaRPr b="0" i="0" sz="1400" u="none" cap="none" strike="noStrike">
              <a:solidFill>
                <a:srgbClr val="000000"/>
              </a:solidFill>
              <a:latin typeface="Arial"/>
              <a:ea typeface="Arial"/>
              <a:cs typeface="Arial"/>
              <a:sym typeface="Arial"/>
            </a:endParaRPr>
          </a:p>
        </p:txBody>
      </p:sp>
      <p:sp>
        <p:nvSpPr>
          <p:cNvPr id="522" name="Google Shape;522;p34"/>
          <p:cNvSpPr txBox="1"/>
          <p:nvPr/>
        </p:nvSpPr>
        <p:spPr>
          <a:xfrm>
            <a:off x="5822316" y="3466820"/>
            <a:ext cx="14090788"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Bell MT"/>
                <a:ea typeface="Bell MT"/>
                <a:cs typeface="Bell MT"/>
                <a:sym typeface="Bell MT"/>
              </a:rPr>
              <a:t>It is responsible for taking the user input in a unstructured human language and splitting them into tokens. A token can be a word.</a:t>
            </a:r>
            <a:endParaRPr b="0" i="0" sz="1400" u="none" cap="none" strike="noStrike">
              <a:solidFill>
                <a:srgbClr val="000000"/>
              </a:solidFill>
              <a:latin typeface="Arial"/>
              <a:ea typeface="Arial"/>
              <a:cs typeface="Arial"/>
              <a:sym typeface="Arial"/>
            </a:endParaRPr>
          </a:p>
        </p:txBody>
      </p:sp>
      <p:sp>
        <p:nvSpPr>
          <p:cNvPr id="523" name="Google Shape;523;p34"/>
          <p:cNvSpPr txBox="1"/>
          <p:nvPr/>
        </p:nvSpPr>
        <p:spPr>
          <a:xfrm>
            <a:off x="5841405" y="4930532"/>
            <a:ext cx="1348740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Bell MT"/>
                <a:ea typeface="Bell MT"/>
                <a:cs typeface="Bell MT"/>
                <a:sym typeface="Bell MT"/>
              </a:rPr>
              <a:t>It is used for enitiy extraction</a:t>
            </a:r>
            <a:endParaRPr b="0" i="0" sz="1400" u="none" cap="none" strike="noStrike">
              <a:solidFill>
                <a:srgbClr val="000000"/>
              </a:solidFill>
              <a:latin typeface="Arial"/>
              <a:ea typeface="Arial"/>
              <a:cs typeface="Arial"/>
              <a:sym typeface="Arial"/>
            </a:endParaRPr>
          </a:p>
        </p:txBody>
      </p:sp>
      <p:sp>
        <p:nvSpPr>
          <p:cNvPr id="524" name="Google Shape;524;p34"/>
          <p:cNvSpPr txBox="1"/>
          <p:nvPr/>
        </p:nvSpPr>
        <p:spPr>
          <a:xfrm>
            <a:off x="5822316" y="5657850"/>
            <a:ext cx="13745843"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Bell MT"/>
                <a:ea typeface="Bell MT"/>
                <a:cs typeface="Bell MT"/>
                <a:sym typeface="Bell MT"/>
              </a:rPr>
              <a:t>It is used for intent classification.</a:t>
            </a:r>
            <a:endParaRPr b="0" i="0" sz="1400" u="none" cap="none" strike="noStrike">
              <a:solidFill>
                <a:srgbClr val="000000"/>
              </a:solidFill>
              <a:latin typeface="Arial"/>
              <a:ea typeface="Arial"/>
              <a:cs typeface="Arial"/>
              <a:sym typeface="Arial"/>
            </a:endParaRPr>
          </a:p>
        </p:txBody>
      </p:sp>
      <p:sp>
        <p:nvSpPr>
          <p:cNvPr id="525" name="Google Shape;525;p34"/>
          <p:cNvSpPr txBox="1"/>
          <p:nvPr/>
        </p:nvSpPr>
        <p:spPr>
          <a:xfrm>
            <a:off x="5841405" y="4421645"/>
            <a:ext cx="1153668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Bell MT"/>
                <a:ea typeface="Bell MT"/>
                <a:cs typeface="Bell MT"/>
                <a:sym typeface="Bell MT"/>
              </a:rPr>
              <a:t>It is used for making the predictions.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35"/>
          <p:cNvPicPr preferRelativeResize="0"/>
          <p:nvPr/>
        </p:nvPicPr>
        <p:blipFill rotWithShape="1">
          <a:blip r:embed="rId3">
            <a:alphaModFix/>
          </a:blip>
          <a:srcRect b="0" l="0" r="0" t="0"/>
          <a:stretch/>
        </p:blipFill>
        <p:spPr>
          <a:xfrm>
            <a:off x="0" y="1282"/>
            <a:ext cx="20104099" cy="11313135"/>
          </a:xfrm>
          <a:prstGeom prst="rect">
            <a:avLst/>
          </a:prstGeom>
          <a:noFill/>
          <a:ln>
            <a:noFill/>
          </a:ln>
        </p:spPr>
      </p:pic>
      <p:sp>
        <p:nvSpPr>
          <p:cNvPr id="531" name="Google Shape;531;p35"/>
          <p:cNvSpPr/>
          <p:nvPr/>
        </p:nvSpPr>
        <p:spPr>
          <a:xfrm>
            <a:off x="14758377" y="7902015"/>
            <a:ext cx="2473960" cy="2473960"/>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35"/>
          <p:cNvSpPr/>
          <p:nvPr/>
        </p:nvSpPr>
        <p:spPr>
          <a:xfrm>
            <a:off x="12284417" y="885909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35"/>
          <p:cNvSpPr/>
          <p:nvPr/>
        </p:nvSpPr>
        <p:spPr>
          <a:xfrm>
            <a:off x="9844170" y="7839170"/>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35"/>
          <p:cNvSpPr/>
          <p:nvPr/>
        </p:nvSpPr>
        <p:spPr>
          <a:xfrm>
            <a:off x="2422290" y="8831785"/>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35"/>
          <p:cNvSpPr/>
          <p:nvPr/>
        </p:nvSpPr>
        <p:spPr>
          <a:xfrm>
            <a:off x="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35"/>
          <p:cNvSpPr/>
          <p:nvPr/>
        </p:nvSpPr>
        <p:spPr>
          <a:xfrm>
            <a:off x="489625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35"/>
          <p:cNvSpPr/>
          <p:nvPr/>
        </p:nvSpPr>
        <p:spPr>
          <a:xfrm>
            <a:off x="17232338" y="8831785"/>
            <a:ext cx="2871762" cy="2473960"/>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35"/>
          <p:cNvSpPr/>
          <p:nvPr/>
        </p:nvSpPr>
        <p:spPr>
          <a:xfrm>
            <a:off x="7370210" y="884174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35"/>
          <p:cNvSpPr txBox="1"/>
          <p:nvPr>
            <p:ph type="title"/>
          </p:nvPr>
        </p:nvSpPr>
        <p:spPr>
          <a:xfrm>
            <a:off x="1005205" y="193120"/>
            <a:ext cx="18093690" cy="2277547"/>
          </a:xfrm>
          <a:prstGeom prst="rect">
            <a:avLst/>
          </a:prstGeom>
          <a:noFill/>
          <a:ln>
            <a:noFill/>
          </a:ln>
        </p:spPr>
        <p:txBody>
          <a:bodyPr anchorCtr="0" anchor="t" bIns="0" lIns="0" spcFirstLastPara="1" rIns="0" wrap="square" tIns="457200">
            <a:noAutofit/>
          </a:bodyPr>
          <a:lstStyle/>
          <a:p>
            <a:pPr indent="0" lvl="0" marL="385445" rtl="0" algn="ctr">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540" name="Google Shape;540;p35"/>
          <p:cNvSpPr/>
          <p:nvPr/>
        </p:nvSpPr>
        <p:spPr>
          <a:xfrm>
            <a:off x="1337648" y="8448137"/>
            <a:ext cx="1583055" cy="1511935"/>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35"/>
          <p:cNvSpPr/>
          <p:nvPr/>
        </p:nvSpPr>
        <p:spPr>
          <a:xfrm>
            <a:off x="332508" y="861852"/>
            <a:ext cx="9511661" cy="2246769"/>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accent5"/>
                </a:solidFill>
                <a:latin typeface="Bell MT"/>
                <a:ea typeface="Bell MT"/>
                <a:cs typeface="Bell MT"/>
                <a:sym typeface="Bell MT"/>
              </a:rPr>
              <a:t>We train the model to recognize the intents, so that when the user sends a message like "hello" to the bot, it will recognize this as a "greet" intent.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accent5"/>
              </a:solidFill>
              <a:latin typeface="Bell MT"/>
              <a:ea typeface="Bell MT"/>
              <a:cs typeface="Bell MT"/>
              <a:sym typeface="Bell MT"/>
            </a:endParaRPr>
          </a:p>
          <a:p>
            <a:pPr indent="-457200" lvl="0" marL="457200" marR="0" rtl="0" algn="just">
              <a:lnSpc>
                <a:spcPct val="100000"/>
              </a:lnSpc>
              <a:spcBef>
                <a:spcPts val="0"/>
              </a:spcBef>
              <a:spcAft>
                <a:spcPts val="0"/>
              </a:spcAft>
              <a:buClr>
                <a:srgbClr val="000000"/>
              </a:buClr>
              <a:buSzPts val="2800"/>
              <a:buFont typeface="Noto Sans Symbols"/>
              <a:buChar char="❑"/>
            </a:pPr>
            <a:r>
              <a:rPr b="0" i="0" lang="en-US" sz="2800" u="none" cap="none" strike="noStrike">
                <a:solidFill>
                  <a:schemeClr val="accent5"/>
                </a:solidFill>
                <a:latin typeface="Bell MT"/>
                <a:ea typeface="Bell MT"/>
                <a:cs typeface="Bell MT"/>
                <a:sym typeface="Bell MT"/>
              </a:rPr>
              <a:t>Use &amp; evaluate the NLU model</a:t>
            </a:r>
            <a:endParaRPr b="0" i="0" sz="1400" u="none" cap="none" strike="noStrike">
              <a:solidFill>
                <a:srgbClr val="000000"/>
              </a:solidFill>
              <a:latin typeface="Arial"/>
              <a:ea typeface="Arial"/>
              <a:cs typeface="Arial"/>
              <a:sym typeface="Arial"/>
            </a:endParaRPr>
          </a:p>
        </p:txBody>
      </p:sp>
      <p:sp>
        <p:nvSpPr>
          <p:cNvPr id="542" name="Google Shape;542;p35"/>
          <p:cNvSpPr/>
          <p:nvPr/>
        </p:nvSpPr>
        <p:spPr>
          <a:xfrm>
            <a:off x="9915362" y="707963"/>
            <a:ext cx="10047233" cy="7078861"/>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{'intent_evaluation':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{'predictions': [{'text': 'hey',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'intent':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'predicted':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'confidence': 0.9615294933319092},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{'text': 'hello',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'intent': 'greet',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'predicted':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'confidence': 0.9637511968612671},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{'text': 'hi', 'intent':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'predicted':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'confidence': 0.9530026316642761},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{'text': 'good morning',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intent':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'predicted':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'confidence': 0.9454197883605957},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{'text': 'good evening',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'intent':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'predicted': 'greet',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 'confidence': 0.9336825609207153}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ell MT"/>
                <a:ea typeface="Bell MT"/>
                <a:cs typeface="Bell MT"/>
                <a:sym typeface="Bell MT"/>
              </a:rPr>
              <a:t>}</a:t>
            </a:r>
            <a:endParaRPr b="0" i="0" sz="2000" u="none" cap="none" strike="noStrike">
              <a:solidFill>
                <a:srgbClr val="000000"/>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Bell MT"/>
              <a:ea typeface="Bell MT"/>
              <a:cs typeface="Bell MT"/>
              <a:sym typeface="Bell MT"/>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Bell MT"/>
                <a:ea typeface="Bell MT"/>
                <a:cs typeface="Bell MT"/>
                <a:sym typeface="Bell MT"/>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9"/>
          <p:cNvPicPr preferRelativeResize="0"/>
          <p:nvPr/>
        </p:nvPicPr>
        <p:blipFill rotWithShape="1">
          <a:blip r:embed="rId3">
            <a:alphaModFix/>
          </a:blip>
          <a:srcRect b="0" l="0" r="0" t="0"/>
          <a:stretch/>
        </p:blipFill>
        <p:spPr>
          <a:xfrm>
            <a:off x="0" y="1282"/>
            <a:ext cx="20104099" cy="11313135"/>
          </a:xfrm>
          <a:prstGeom prst="rect">
            <a:avLst/>
          </a:prstGeom>
          <a:noFill/>
          <a:ln>
            <a:noFill/>
          </a:ln>
        </p:spPr>
      </p:pic>
      <p:sp>
        <p:nvSpPr>
          <p:cNvPr id="90" name="Google Shape;90;p9"/>
          <p:cNvSpPr/>
          <p:nvPr/>
        </p:nvSpPr>
        <p:spPr>
          <a:xfrm>
            <a:off x="14758377" y="7902015"/>
            <a:ext cx="2473960" cy="2473960"/>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9"/>
          <p:cNvSpPr/>
          <p:nvPr/>
        </p:nvSpPr>
        <p:spPr>
          <a:xfrm>
            <a:off x="12284417" y="885909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9"/>
          <p:cNvSpPr/>
          <p:nvPr/>
        </p:nvSpPr>
        <p:spPr>
          <a:xfrm>
            <a:off x="9844170" y="7839170"/>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9"/>
          <p:cNvSpPr/>
          <p:nvPr/>
        </p:nvSpPr>
        <p:spPr>
          <a:xfrm>
            <a:off x="2422290" y="8831785"/>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9"/>
          <p:cNvSpPr/>
          <p:nvPr/>
        </p:nvSpPr>
        <p:spPr>
          <a:xfrm>
            <a:off x="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9"/>
          <p:cNvSpPr/>
          <p:nvPr/>
        </p:nvSpPr>
        <p:spPr>
          <a:xfrm>
            <a:off x="4896250" y="783917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9"/>
          <p:cNvSpPr/>
          <p:nvPr/>
        </p:nvSpPr>
        <p:spPr>
          <a:xfrm>
            <a:off x="17232338" y="8831785"/>
            <a:ext cx="2871762" cy="2473960"/>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9"/>
          <p:cNvSpPr/>
          <p:nvPr/>
        </p:nvSpPr>
        <p:spPr>
          <a:xfrm>
            <a:off x="7370210" y="884174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9"/>
          <p:cNvSpPr txBox="1"/>
          <p:nvPr>
            <p:ph type="title"/>
          </p:nvPr>
        </p:nvSpPr>
        <p:spPr>
          <a:xfrm>
            <a:off x="1005205" y="193120"/>
            <a:ext cx="18093690" cy="2277547"/>
          </a:xfrm>
          <a:prstGeom prst="rect">
            <a:avLst/>
          </a:prstGeom>
          <a:noFill/>
          <a:ln>
            <a:noFill/>
          </a:ln>
        </p:spPr>
        <p:txBody>
          <a:bodyPr anchorCtr="0" anchor="t" bIns="0" lIns="0" spcFirstLastPara="1" rIns="0" wrap="square" tIns="457200">
            <a:noAutofit/>
          </a:bodyPr>
          <a:lstStyle/>
          <a:p>
            <a:pPr indent="0" lvl="0" marL="385445" rtl="0" algn="ctr">
              <a:lnSpc>
                <a:spcPct val="100000"/>
              </a:lnSpc>
              <a:spcBef>
                <a:spcPts val="0"/>
              </a:spcBef>
              <a:spcAft>
                <a:spcPts val="0"/>
              </a:spcAft>
              <a:buSzPts val="1400"/>
              <a:buNone/>
            </a:pPr>
            <a:br>
              <a:rPr lang="en-US" sz="3300">
                <a:latin typeface="Arial"/>
                <a:ea typeface="Arial"/>
                <a:cs typeface="Arial"/>
                <a:sym typeface="Arial"/>
              </a:rPr>
            </a:br>
            <a:endParaRPr sz="3300">
              <a:solidFill>
                <a:srgbClr val="00B0F0"/>
              </a:solidFill>
              <a:latin typeface="Libre Baskerville"/>
              <a:ea typeface="Libre Baskerville"/>
              <a:cs typeface="Libre Baskerville"/>
              <a:sym typeface="Libre Baskerville"/>
            </a:endParaRPr>
          </a:p>
        </p:txBody>
      </p:sp>
      <p:sp>
        <p:nvSpPr>
          <p:cNvPr id="99" name="Google Shape;99;p9"/>
          <p:cNvSpPr/>
          <p:nvPr/>
        </p:nvSpPr>
        <p:spPr>
          <a:xfrm>
            <a:off x="1337648" y="8448137"/>
            <a:ext cx="1583055" cy="1511935"/>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 result for problem" id="100" name="Google Shape;100;p9"/>
          <p:cNvPicPr preferRelativeResize="0"/>
          <p:nvPr/>
        </p:nvPicPr>
        <p:blipFill rotWithShape="1">
          <a:blip r:embed="rId4">
            <a:alphaModFix/>
          </a:blip>
          <a:srcRect b="0" l="0" r="14704" t="13596"/>
          <a:stretch/>
        </p:blipFill>
        <p:spPr>
          <a:xfrm>
            <a:off x="-1" y="1282"/>
            <a:ext cx="6133231" cy="7837888"/>
          </a:xfrm>
          <a:prstGeom prst="rect">
            <a:avLst/>
          </a:prstGeom>
          <a:noFill/>
          <a:ln>
            <a:noFill/>
          </a:ln>
        </p:spPr>
      </p:pic>
      <p:sp>
        <p:nvSpPr>
          <p:cNvPr id="101" name="Google Shape;101;p9"/>
          <p:cNvSpPr txBox="1"/>
          <p:nvPr/>
        </p:nvSpPr>
        <p:spPr>
          <a:xfrm>
            <a:off x="9504217" y="347852"/>
            <a:ext cx="799407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FF00"/>
                </a:solidFill>
                <a:latin typeface="Jacques Francois Shadow"/>
                <a:ea typeface="Jacques Francois Shadow"/>
                <a:cs typeface="Jacques Francois Shadow"/>
                <a:sym typeface="Jacques Francois Shadow"/>
              </a:rPr>
              <a:t>PROBLEM STATEMENT</a:t>
            </a:r>
            <a:endParaRPr b="0" i="0" sz="1400" u="none" cap="none" strike="noStrike">
              <a:solidFill>
                <a:srgbClr val="000000"/>
              </a:solidFill>
              <a:latin typeface="Arial"/>
              <a:ea typeface="Arial"/>
              <a:cs typeface="Arial"/>
              <a:sym typeface="Arial"/>
            </a:endParaRPr>
          </a:p>
        </p:txBody>
      </p:sp>
      <p:sp>
        <p:nvSpPr>
          <p:cNvPr id="102" name="Google Shape;102;p9"/>
          <p:cNvSpPr txBox="1"/>
          <p:nvPr/>
        </p:nvSpPr>
        <p:spPr>
          <a:xfrm>
            <a:off x="6774873" y="1330036"/>
            <a:ext cx="12579926" cy="5539978"/>
          </a:xfrm>
          <a:prstGeom prst="rect">
            <a:avLst/>
          </a:prstGeom>
          <a:noFill/>
          <a:ln>
            <a:noFill/>
          </a:ln>
        </p:spPr>
        <p:txBody>
          <a:bodyPr anchorCtr="0" anchor="t" bIns="45700" lIns="91425" spcFirstLastPara="1" rIns="91425" wrap="square" tIns="45700">
            <a:no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mic Sans MS"/>
              <a:ea typeface="Comic Sans MS"/>
              <a:cs typeface="Comic Sans MS"/>
              <a:sym typeface="Comic Sans MS"/>
            </a:endParaRPr>
          </a:p>
          <a:p>
            <a:pPr indent="-342900" lvl="0" marL="34290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chemeClr val="lt1"/>
                </a:solidFill>
                <a:latin typeface="Comic Sans MS"/>
                <a:ea typeface="Comic Sans MS"/>
                <a:cs typeface="Comic Sans MS"/>
                <a:sym typeface="Comic Sans MS"/>
              </a:rPr>
              <a:t>If you look at how humans talk to each other. The context matters. The bot should consider the context – “What the user said before, when and where and how they said should influence how the conversation goes.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mic Sans MS"/>
              <a:ea typeface="Comic Sans MS"/>
              <a:cs typeface="Comic Sans MS"/>
              <a:sym typeface="Comic Sans MS"/>
            </a:endParaRPr>
          </a:p>
          <a:p>
            <a:pPr indent="-342900" lvl="0" marL="34290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chemeClr val="lt1"/>
                </a:solidFill>
                <a:latin typeface="Comic Sans MS"/>
                <a:ea typeface="Comic Sans MS"/>
                <a:cs typeface="Comic Sans MS"/>
                <a:sym typeface="Comic Sans MS"/>
              </a:rPr>
              <a:t>The bot should gracefully handle unexpected dialogue turns and drive the conversations when the user drifts from the regular conversation path.</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chemeClr val="lt1"/>
              </a:solidFill>
              <a:latin typeface="Comic Sans MS"/>
              <a:ea typeface="Comic Sans MS"/>
              <a:cs typeface="Comic Sans MS"/>
              <a:sym typeface="Comic Sans MS"/>
            </a:endParaRPr>
          </a:p>
          <a:p>
            <a:pPr indent="-342900" lvl="0" marL="342900" marR="0" rtl="0" algn="just">
              <a:lnSpc>
                <a:spcPct val="100000"/>
              </a:lnSpc>
              <a:spcBef>
                <a:spcPts val="0"/>
              </a:spcBef>
              <a:spcAft>
                <a:spcPts val="0"/>
              </a:spcAft>
              <a:buClr>
                <a:srgbClr val="000000"/>
              </a:buClr>
              <a:buSzPts val="2400"/>
              <a:buFont typeface="Noto Sans Symbols"/>
              <a:buChar char="✔"/>
            </a:pPr>
            <a:r>
              <a:rPr b="0" i="0" lang="en-US" sz="2400" u="none" cap="none" strike="noStrike">
                <a:solidFill>
                  <a:schemeClr val="lt1"/>
                </a:solidFill>
                <a:latin typeface="Comic Sans MS"/>
                <a:ea typeface="Comic Sans MS"/>
                <a:cs typeface="Comic Sans MS"/>
                <a:sym typeface="Comic Sans MS"/>
              </a:rPr>
              <a:t>The bot should be capable of understanding and responding to different and unexpected inputs.</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chemeClr val="lt1"/>
              </a:solidFill>
              <a:latin typeface="Comic Sans MS"/>
              <a:ea typeface="Comic Sans MS"/>
              <a:cs typeface="Comic Sans MS"/>
              <a:sym typeface="Comic Sans MS"/>
            </a:endParaRPr>
          </a:p>
          <a:p>
            <a:pPr indent="-190500" lvl="0" marL="342900" marR="0" rtl="0" algn="just">
              <a:lnSpc>
                <a:spcPct val="100000"/>
              </a:lnSpc>
              <a:spcBef>
                <a:spcPts val="0"/>
              </a:spcBef>
              <a:spcAft>
                <a:spcPts val="0"/>
              </a:spcAft>
              <a:buClr>
                <a:srgbClr val="000000"/>
              </a:buClr>
              <a:buSzPts val="2400"/>
              <a:buFont typeface="Noto Sans Symbols"/>
              <a:buNone/>
            </a:pPr>
            <a:r>
              <a:t/>
            </a:r>
            <a:endParaRPr b="0" i="0" sz="2400" u="none" cap="none" strike="noStrike">
              <a:solidFill>
                <a:schemeClr val="lt1"/>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omic Sans MS"/>
              <a:ea typeface="Comic Sans MS"/>
              <a:cs typeface="Comic Sans MS"/>
              <a:sym typeface="Comic Sans MS"/>
            </a:endParaRPr>
          </a:p>
        </p:txBody>
      </p:sp>
      <p:sp>
        <p:nvSpPr>
          <p:cNvPr id="103" name="Google Shape;103;p9"/>
          <p:cNvSpPr/>
          <p:nvPr/>
        </p:nvSpPr>
        <p:spPr>
          <a:xfrm>
            <a:off x="6901813" y="2401988"/>
            <a:ext cx="202478" cy="18933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9"/>
          <p:cNvSpPr/>
          <p:nvPr/>
        </p:nvSpPr>
        <p:spPr>
          <a:xfrm>
            <a:off x="6901813" y="3905051"/>
            <a:ext cx="202478" cy="18933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9"/>
          <p:cNvSpPr/>
          <p:nvPr/>
        </p:nvSpPr>
        <p:spPr>
          <a:xfrm>
            <a:off x="6859167" y="4970457"/>
            <a:ext cx="202478" cy="18933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36"/>
          <p:cNvSpPr/>
          <p:nvPr/>
        </p:nvSpPr>
        <p:spPr>
          <a:xfrm>
            <a:off x="14758377" y="8831785"/>
            <a:ext cx="2473960" cy="2473960"/>
          </a:xfrm>
          <a:custGeom>
            <a:rect b="b" l="l" r="r" t="t"/>
            <a:pathLst>
              <a:path extrusionOk="0" h="2473959" w="2473960">
                <a:moveTo>
                  <a:pt x="2473766" y="0"/>
                </a:moveTo>
                <a:lnTo>
                  <a:pt x="0" y="0"/>
                </a:lnTo>
                <a:lnTo>
                  <a:pt x="0" y="2473766"/>
                </a:lnTo>
                <a:lnTo>
                  <a:pt x="2473766" y="2473766"/>
                </a:lnTo>
                <a:lnTo>
                  <a:pt x="2473766" y="0"/>
                </a:lnTo>
                <a:close/>
              </a:path>
            </a:pathLst>
          </a:custGeom>
          <a:solidFill>
            <a:srgbClr val="C9E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36"/>
          <p:cNvSpPr/>
          <p:nvPr/>
        </p:nvSpPr>
        <p:spPr>
          <a:xfrm>
            <a:off x="12284417" y="8831785"/>
            <a:ext cx="2473960" cy="2473960"/>
          </a:xfrm>
          <a:custGeom>
            <a:rect b="b" l="l" r="r" t="t"/>
            <a:pathLst>
              <a:path extrusionOk="0" h="2473960" w="2473960">
                <a:moveTo>
                  <a:pt x="2473756" y="0"/>
                </a:moveTo>
                <a:lnTo>
                  <a:pt x="0" y="0"/>
                </a:lnTo>
                <a:lnTo>
                  <a:pt x="0" y="2473766"/>
                </a:lnTo>
                <a:lnTo>
                  <a:pt x="2473756" y="2473766"/>
                </a:lnTo>
                <a:lnTo>
                  <a:pt x="2473756" y="0"/>
                </a:lnTo>
                <a:close/>
              </a:path>
            </a:pathLst>
          </a:custGeom>
          <a:solidFill>
            <a:srgbClr val="FFF17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36"/>
          <p:cNvSpPr/>
          <p:nvPr/>
        </p:nvSpPr>
        <p:spPr>
          <a:xfrm>
            <a:off x="9844170" y="8865535"/>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14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36"/>
          <p:cNvSpPr/>
          <p:nvPr/>
        </p:nvSpPr>
        <p:spPr>
          <a:xfrm>
            <a:off x="2473960" y="8865535"/>
            <a:ext cx="2473960" cy="2473960"/>
          </a:xfrm>
          <a:custGeom>
            <a:rect b="b" l="l" r="r" t="t"/>
            <a:pathLst>
              <a:path extrusionOk="0" h="2473960" w="2473959">
                <a:moveTo>
                  <a:pt x="2473756" y="0"/>
                </a:moveTo>
                <a:lnTo>
                  <a:pt x="0" y="0"/>
                </a:lnTo>
                <a:lnTo>
                  <a:pt x="0" y="2473766"/>
                </a:lnTo>
                <a:lnTo>
                  <a:pt x="2473756" y="2473766"/>
                </a:lnTo>
                <a:lnTo>
                  <a:pt x="2473756" y="0"/>
                </a:lnTo>
                <a:close/>
              </a:path>
            </a:pathLst>
          </a:custGeom>
          <a:solidFill>
            <a:srgbClr val="FFF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36"/>
          <p:cNvSpPr/>
          <p:nvPr/>
        </p:nvSpPr>
        <p:spPr>
          <a:xfrm>
            <a:off x="0" y="8865535"/>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FDD1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36"/>
          <p:cNvSpPr/>
          <p:nvPr/>
        </p:nvSpPr>
        <p:spPr>
          <a:xfrm>
            <a:off x="4896250" y="8892165"/>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7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36"/>
          <p:cNvSpPr/>
          <p:nvPr/>
        </p:nvSpPr>
        <p:spPr>
          <a:xfrm>
            <a:off x="17232338" y="8865535"/>
            <a:ext cx="2871762" cy="2473960"/>
          </a:xfrm>
          <a:custGeom>
            <a:rect b="b" l="l" r="r" t="t"/>
            <a:pathLst>
              <a:path extrusionOk="0" h="2473959" w="2473959">
                <a:moveTo>
                  <a:pt x="2473766" y="0"/>
                </a:moveTo>
                <a:lnTo>
                  <a:pt x="0" y="0"/>
                </a:lnTo>
                <a:lnTo>
                  <a:pt x="0" y="2473766"/>
                </a:lnTo>
                <a:lnTo>
                  <a:pt x="2473766" y="2473766"/>
                </a:lnTo>
                <a:lnTo>
                  <a:pt x="2473766" y="0"/>
                </a:lnTo>
                <a:close/>
              </a:path>
            </a:pathLst>
          </a:custGeom>
          <a:solidFill>
            <a:srgbClr val="1F92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36"/>
          <p:cNvSpPr/>
          <p:nvPr/>
        </p:nvSpPr>
        <p:spPr>
          <a:xfrm>
            <a:off x="7370210" y="8841740"/>
            <a:ext cx="2473960" cy="2473960"/>
          </a:xfrm>
          <a:custGeom>
            <a:rect b="b" l="l" r="r" t="t"/>
            <a:pathLst>
              <a:path extrusionOk="0" h="2473960" w="2473959">
                <a:moveTo>
                  <a:pt x="2473766" y="0"/>
                </a:moveTo>
                <a:lnTo>
                  <a:pt x="0" y="0"/>
                </a:lnTo>
                <a:lnTo>
                  <a:pt x="0" y="2473766"/>
                </a:lnTo>
                <a:lnTo>
                  <a:pt x="2473766" y="2473766"/>
                </a:lnTo>
                <a:lnTo>
                  <a:pt x="2473766" y="0"/>
                </a:lnTo>
                <a:close/>
              </a:path>
            </a:pathLst>
          </a:custGeom>
          <a:solidFill>
            <a:srgbClr val="F9A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36"/>
          <p:cNvSpPr txBox="1"/>
          <p:nvPr>
            <p:ph type="title"/>
          </p:nvPr>
        </p:nvSpPr>
        <p:spPr>
          <a:xfrm>
            <a:off x="5805054" y="110837"/>
            <a:ext cx="13321549" cy="2345976"/>
          </a:xfrm>
          <a:prstGeom prst="rect">
            <a:avLst/>
          </a:prstGeom>
          <a:noFill/>
          <a:ln>
            <a:noFill/>
          </a:ln>
        </p:spPr>
        <p:txBody>
          <a:bodyPr anchorCtr="0" anchor="t" bIns="0" lIns="0" spcFirstLastPara="1" rIns="0" wrap="square" tIns="457200">
            <a:noAutofit/>
          </a:bodyPr>
          <a:lstStyle/>
          <a:p>
            <a:pPr indent="0" lvl="0" marL="0" rtl="0" algn="l">
              <a:lnSpc>
                <a:spcPct val="100000"/>
              </a:lnSpc>
              <a:spcBef>
                <a:spcPts val="0"/>
              </a:spcBef>
              <a:spcAft>
                <a:spcPts val="0"/>
              </a:spcAft>
              <a:buSzPts val="1400"/>
              <a:buNone/>
            </a:pPr>
            <a:r>
              <a:rPr b="1" lang="en-US" sz="3600">
                <a:latin typeface="Bell MT"/>
                <a:ea typeface="Bell MT"/>
                <a:cs typeface="Bell MT"/>
                <a:sym typeface="Bell MT"/>
              </a:rPr>
              <a:t>Adding dialogue capabilities</a:t>
            </a:r>
            <a:br>
              <a:rPr b="1" lang="en-US" sz="3600">
                <a:latin typeface="Bell MT"/>
                <a:ea typeface="Bell MT"/>
                <a:cs typeface="Bell MT"/>
                <a:sym typeface="Bell MT"/>
              </a:rPr>
            </a:br>
            <a:br>
              <a:rPr b="1" lang="en-US" sz="3600">
                <a:latin typeface="Bell MT"/>
                <a:ea typeface="Bell MT"/>
                <a:cs typeface="Bell MT"/>
                <a:sym typeface="Bell MT"/>
              </a:rPr>
            </a:br>
            <a:r>
              <a:rPr b="1" lang="en-US" sz="3600">
                <a:latin typeface="Bell MT"/>
                <a:ea typeface="Bell MT"/>
                <a:cs typeface="Bell MT"/>
                <a:sym typeface="Bell MT"/>
              </a:rPr>
              <a:t>Writing Stories</a:t>
            </a:r>
            <a:br>
              <a:rPr b="1" lang="en-US" sz="3600">
                <a:latin typeface="Bell MT"/>
                <a:ea typeface="Bell MT"/>
                <a:cs typeface="Bell MT"/>
                <a:sym typeface="Bell MT"/>
              </a:rPr>
            </a:br>
            <a:br>
              <a:rPr b="1" lang="en-US" sz="3600">
                <a:latin typeface="Bell MT"/>
                <a:ea typeface="Bell MT"/>
                <a:cs typeface="Bell MT"/>
                <a:sym typeface="Bell MT"/>
              </a:rPr>
            </a:br>
            <a:r>
              <a:rPr lang="en-US" sz="3200">
                <a:latin typeface="Bell MT"/>
                <a:ea typeface="Bell MT"/>
                <a:cs typeface="Bell MT"/>
                <a:sym typeface="Bell MT"/>
              </a:rPr>
              <a:t>A good place to start is by writing a few stories.</a:t>
            </a:r>
            <a:br>
              <a:rPr lang="en-US" sz="3200">
                <a:latin typeface="Bell MT"/>
                <a:ea typeface="Bell MT"/>
                <a:cs typeface="Bell MT"/>
                <a:sym typeface="Bell MT"/>
              </a:rPr>
            </a:br>
            <a:r>
              <a:rPr lang="en-US" sz="3200">
                <a:latin typeface="Bell MT"/>
                <a:ea typeface="Bell MT"/>
                <a:cs typeface="Bell MT"/>
                <a:sym typeface="Bell MT"/>
              </a:rPr>
              <a:t>These are example conversations that Rasa Core will learn from.</a:t>
            </a:r>
            <a:br>
              <a:rPr lang="en-US" sz="3200">
                <a:latin typeface="Bell MT"/>
                <a:ea typeface="Bell MT"/>
                <a:cs typeface="Bell MT"/>
                <a:sym typeface="Bell MT"/>
              </a:rPr>
            </a:br>
            <a:r>
              <a:rPr lang="en-US" sz="3200">
                <a:latin typeface="Bell MT"/>
                <a:ea typeface="Bell MT"/>
                <a:cs typeface="Bell MT"/>
                <a:sym typeface="Bell MT"/>
              </a:rPr>
              <a:t>The format works like this:</a:t>
            </a:r>
            <a:br>
              <a:rPr lang="en-US" sz="3200">
                <a:latin typeface="Bell MT"/>
                <a:ea typeface="Bell MT"/>
                <a:cs typeface="Bell MT"/>
                <a:sym typeface="Bell MT"/>
              </a:rPr>
            </a:br>
            <a:r>
              <a:rPr lang="en-US" sz="3200">
                <a:latin typeface="Bell MT"/>
                <a:ea typeface="Bell MT"/>
                <a:cs typeface="Bell MT"/>
                <a:sym typeface="Bell MT"/>
              </a:rPr>
              <a:t>A story starts with ## and you can give it a name. lines that start with * are messages sent by the user. Although you don't write the </a:t>
            </a:r>
            <a:r>
              <a:rPr i="1" lang="en-US" sz="3200">
                <a:latin typeface="Bell MT"/>
                <a:ea typeface="Bell MT"/>
                <a:cs typeface="Bell MT"/>
                <a:sym typeface="Bell MT"/>
              </a:rPr>
              <a:t>actual</a:t>
            </a:r>
            <a:r>
              <a:rPr lang="en-US" sz="3200">
                <a:latin typeface="Bell MT"/>
                <a:ea typeface="Bell MT"/>
                <a:cs typeface="Bell MT"/>
                <a:sym typeface="Bell MT"/>
              </a:rPr>
              <a:t> message, but rather the intent (and the entities) that represent what the user </a:t>
            </a:r>
            <a:r>
              <a:rPr i="1" lang="en-US" sz="3200">
                <a:latin typeface="Bell MT"/>
                <a:ea typeface="Bell MT"/>
                <a:cs typeface="Bell MT"/>
                <a:sym typeface="Bell MT"/>
              </a:rPr>
              <a:t>means</a:t>
            </a:r>
            <a:r>
              <a:rPr lang="en-US" sz="3200">
                <a:latin typeface="Bell MT"/>
                <a:ea typeface="Bell MT"/>
                <a:cs typeface="Bell MT"/>
                <a:sym typeface="Bell MT"/>
              </a:rPr>
              <a:t>.</a:t>
            </a:r>
            <a:br>
              <a:rPr lang="en-US" sz="3200">
                <a:latin typeface="Bell MT"/>
                <a:ea typeface="Bell MT"/>
                <a:cs typeface="Bell MT"/>
                <a:sym typeface="Bell MT"/>
              </a:rPr>
            </a:br>
            <a:br>
              <a:rPr lang="en-US" sz="3600"/>
            </a:br>
            <a:br>
              <a:rPr b="1" lang="en-US" sz="3600"/>
            </a:br>
            <a:endParaRPr sz="3300">
              <a:solidFill>
                <a:srgbClr val="00B0F0"/>
              </a:solidFill>
              <a:latin typeface="Libre Baskerville"/>
              <a:ea typeface="Libre Baskerville"/>
              <a:cs typeface="Libre Baskerville"/>
              <a:sym typeface="Libre Baskerville"/>
            </a:endParaRPr>
          </a:p>
        </p:txBody>
      </p:sp>
      <p:sp>
        <p:nvSpPr>
          <p:cNvPr id="556" name="Google Shape;556;p36"/>
          <p:cNvSpPr/>
          <p:nvPr/>
        </p:nvSpPr>
        <p:spPr>
          <a:xfrm>
            <a:off x="1337648" y="8448137"/>
            <a:ext cx="1583055" cy="1511935"/>
          </a:xfrm>
          <a:custGeom>
            <a:rect b="b" l="l" r="r" t="t"/>
            <a:pathLst>
              <a:path extrusionOk="0" h="1511934" w="1583055">
                <a:moveTo>
                  <a:pt x="713394" y="0"/>
                </a:moveTo>
                <a:lnTo>
                  <a:pt x="665974" y="2358"/>
                </a:lnTo>
                <a:lnTo>
                  <a:pt x="618727" y="7621"/>
                </a:lnTo>
                <a:lnTo>
                  <a:pt x="571768" y="15867"/>
                </a:lnTo>
                <a:lnTo>
                  <a:pt x="525212" y="27171"/>
                </a:lnTo>
                <a:lnTo>
                  <a:pt x="479172" y="41608"/>
                </a:lnTo>
                <a:lnTo>
                  <a:pt x="433764" y="59256"/>
                </a:lnTo>
                <a:lnTo>
                  <a:pt x="389101" y="80191"/>
                </a:lnTo>
                <a:lnTo>
                  <a:pt x="345298" y="104487"/>
                </a:lnTo>
                <a:lnTo>
                  <a:pt x="305913" y="130048"/>
                </a:lnTo>
                <a:lnTo>
                  <a:pt x="268685" y="158084"/>
                </a:lnTo>
                <a:lnTo>
                  <a:pt x="233660" y="188437"/>
                </a:lnTo>
                <a:lnTo>
                  <a:pt x="200884" y="220950"/>
                </a:lnTo>
                <a:lnTo>
                  <a:pt x="170405" y="255462"/>
                </a:lnTo>
                <a:lnTo>
                  <a:pt x="142268" y="291815"/>
                </a:lnTo>
                <a:lnTo>
                  <a:pt x="116521" y="329851"/>
                </a:lnTo>
                <a:lnTo>
                  <a:pt x="93209" y="369410"/>
                </a:lnTo>
                <a:lnTo>
                  <a:pt x="72380" y="410335"/>
                </a:lnTo>
                <a:lnTo>
                  <a:pt x="54080" y="452466"/>
                </a:lnTo>
                <a:lnTo>
                  <a:pt x="38356" y="495645"/>
                </a:lnTo>
                <a:lnTo>
                  <a:pt x="25254" y="539712"/>
                </a:lnTo>
                <a:lnTo>
                  <a:pt x="14821" y="584510"/>
                </a:lnTo>
                <a:lnTo>
                  <a:pt x="7103" y="629879"/>
                </a:lnTo>
                <a:lnTo>
                  <a:pt x="2147" y="675661"/>
                </a:lnTo>
                <a:lnTo>
                  <a:pt x="0" y="721698"/>
                </a:lnTo>
                <a:lnTo>
                  <a:pt x="707" y="767829"/>
                </a:lnTo>
                <a:lnTo>
                  <a:pt x="4316" y="813898"/>
                </a:lnTo>
                <a:lnTo>
                  <a:pt x="10874" y="859744"/>
                </a:lnTo>
                <a:lnTo>
                  <a:pt x="20426" y="905210"/>
                </a:lnTo>
                <a:lnTo>
                  <a:pt x="33020" y="950136"/>
                </a:lnTo>
                <a:lnTo>
                  <a:pt x="49187" y="996162"/>
                </a:lnTo>
                <a:lnTo>
                  <a:pt x="67991" y="1040671"/>
                </a:lnTo>
                <a:lnTo>
                  <a:pt x="89324" y="1083598"/>
                </a:lnTo>
                <a:lnTo>
                  <a:pt x="113076" y="1124878"/>
                </a:lnTo>
                <a:lnTo>
                  <a:pt x="139142" y="1164444"/>
                </a:lnTo>
                <a:lnTo>
                  <a:pt x="167411" y="1202232"/>
                </a:lnTo>
                <a:lnTo>
                  <a:pt x="197777" y="1238175"/>
                </a:lnTo>
                <a:lnTo>
                  <a:pt x="230243" y="1272314"/>
                </a:lnTo>
                <a:lnTo>
                  <a:pt x="264366" y="1304269"/>
                </a:lnTo>
                <a:lnTo>
                  <a:pt x="300372" y="1334288"/>
                </a:lnTo>
                <a:lnTo>
                  <a:pt x="338042" y="1362202"/>
                </a:lnTo>
                <a:lnTo>
                  <a:pt x="377269" y="1387944"/>
                </a:lnTo>
                <a:lnTo>
                  <a:pt x="417943" y="1411450"/>
                </a:lnTo>
                <a:lnTo>
                  <a:pt x="459957" y="1432653"/>
                </a:lnTo>
                <a:lnTo>
                  <a:pt x="503202" y="1451489"/>
                </a:lnTo>
                <a:lnTo>
                  <a:pt x="547572" y="1467893"/>
                </a:lnTo>
                <a:lnTo>
                  <a:pt x="592957" y="1481798"/>
                </a:lnTo>
                <a:lnTo>
                  <a:pt x="639249" y="1493139"/>
                </a:lnTo>
                <a:lnTo>
                  <a:pt x="686341" y="1501851"/>
                </a:lnTo>
                <a:lnTo>
                  <a:pt x="734124" y="1507868"/>
                </a:lnTo>
                <a:lnTo>
                  <a:pt x="782491" y="1511125"/>
                </a:lnTo>
                <a:lnTo>
                  <a:pt x="831084" y="1511679"/>
                </a:lnTo>
                <a:lnTo>
                  <a:pt x="880070" y="1509622"/>
                </a:lnTo>
                <a:lnTo>
                  <a:pt x="929180" y="1504908"/>
                </a:lnTo>
                <a:lnTo>
                  <a:pt x="978142" y="1497490"/>
                </a:lnTo>
                <a:lnTo>
                  <a:pt x="1026684" y="1487323"/>
                </a:lnTo>
                <a:lnTo>
                  <a:pt x="1056447" y="1479260"/>
                </a:lnTo>
                <a:lnTo>
                  <a:pt x="815982" y="1479260"/>
                </a:lnTo>
                <a:lnTo>
                  <a:pt x="767709" y="1477510"/>
                </a:lnTo>
                <a:lnTo>
                  <a:pt x="719875" y="1472993"/>
                </a:lnTo>
                <a:lnTo>
                  <a:pt x="672602" y="1465752"/>
                </a:lnTo>
                <a:lnTo>
                  <a:pt x="626014" y="1455832"/>
                </a:lnTo>
                <a:lnTo>
                  <a:pt x="580230" y="1443275"/>
                </a:lnTo>
                <a:lnTo>
                  <a:pt x="535375" y="1428124"/>
                </a:lnTo>
                <a:lnTo>
                  <a:pt x="491569" y="1410424"/>
                </a:lnTo>
                <a:lnTo>
                  <a:pt x="448934" y="1390217"/>
                </a:lnTo>
                <a:lnTo>
                  <a:pt x="407593" y="1367547"/>
                </a:lnTo>
                <a:lnTo>
                  <a:pt x="367667" y="1342457"/>
                </a:lnTo>
                <a:lnTo>
                  <a:pt x="329278" y="1314991"/>
                </a:lnTo>
                <a:lnTo>
                  <a:pt x="292549" y="1285192"/>
                </a:lnTo>
                <a:lnTo>
                  <a:pt x="257601" y="1253104"/>
                </a:lnTo>
                <a:lnTo>
                  <a:pt x="224555" y="1218769"/>
                </a:lnTo>
                <a:lnTo>
                  <a:pt x="193535" y="1182231"/>
                </a:lnTo>
                <a:lnTo>
                  <a:pt x="164662" y="1143534"/>
                </a:lnTo>
                <a:lnTo>
                  <a:pt x="138058" y="1102721"/>
                </a:lnTo>
                <a:lnTo>
                  <a:pt x="113844" y="1059835"/>
                </a:lnTo>
                <a:lnTo>
                  <a:pt x="92489" y="1015245"/>
                </a:lnTo>
                <a:lnTo>
                  <a:pt x="74449" y="969584"/>
                </a:lnTo>
                <a:lnTo>
                  <a:pt x="59703" y="923042"/>
                </a:lnTo>
                <a:lnTo>
                  <a:pt x="48231" y="875804"/>
                </a:lnTo>
                <a:lnTo>
                  <a:pt x="40011" y="828058"/>
                </a:lnTo>
                <a:lnTo>
                  <a:pt x="35023" y="779992"/>
                </a:lnTo>
                <a:lnTo>
                  <a:pt x="33246" y="731793"/>
                </a:lnTo>
                <a:lnTo>
                  <a:pt x="34658" y="683649"/>
                </a:lnTo>
                <a:lnTo>
                  <a:pt x="39239" y="635746"/>
                </a:lnTo>
                <a:lnTo>
                  <a:pt x="46967" y="588273"/>
                </a:lnTo>
                <a:lnTo>
                  <a:pt x="57822" y="541417"/>
                </a:lnTo>
                <a:lnTo>
                  <a:pt x="71783" y="495366"/>
                </a:lnTo>
                <a:lnTo>
                  <a:pt x="88829" y="450305"/>
                </a:lnTo>
                <a:lnTo>
                  <a:pt x="108938" y="406424"/>
                </a:lnTo>
                <a:lnTo>
                  <a:pt x="132090" y="363910"/>
                </a:lnTo>
                <a:lnTo>
                  <a:pt x="158265" y="322950"/>
                </a:lnTo>
                <a:lnTo>
                  <a:pt x="187440" y="283730"/>
                </a:lnTo>
                <a:lnTo>
                  <a:pt x="219595" y="246440"/>
                </a:lnTo>
                <a:lnTo>
                  <a:pt x="254709" y="211266"/>
                </a:lnTo>
                <a:lnTo>
                  <a:pt x="291731" y="179188"/>
                </a:lnTo>
                <a:lnTo>
                  <a:pt x="330159" y="150436"/>
                </a:lnTo>
                <a:lnTo>
                  <a:pt x="369871" y="124938"/>
                </a:lnTo>
                <a:lnTo>
                  <a:pt x="410743" y="102622"/>
                </a:lnTo>
                <a:lnTo>
                  <a:pt x="452676" y="83406"/>
                </a:lnTo>
                <a:lnTo>
                  <a:pt x="495484" y="67242"/>
                </a:lnTo>
                <a:lnTo>
                  <a:pt x="539107" y="54033"/>
                </a:lnTo>
                <a:lnTo>
                  <a:pt x="583403" y="43714"/>
                </a:lnTo>
                <a:lnTo>
                  <a:pt x="628250" y="36212"/>
                </a:lnTo>
                <a:lnTo>
                  <a:pt x="673526" y="31455"/>
                </a:lnTo>
                <a:lnTo>
                  <a:pt x="719107" y="29370"/>
                </a:lnTo>
                <a:lnTo>
                  <a:pt x="949922" y="29370"/>
                </a:lnTo>
                <a:lnTo>
                  <a:pt x="949106" y="29131"/>
                </a:lnTo>
                <a:lnTo>
                  <a:pt x="902530" y="18102"/>
                </a:lnTo>
                <a:lnTo>
                  <a:pt x="855557" y="9599"/>
                </a:lnTo>
                <a:lnTo>
                  <a:pt x="808300" y="3696"/>
                </a:lnTo>
                <a:lnTo>
                  <a:pt x="760875" y="471"/>
                </a:lnTo>
                <a:lnTo>
                  <a:pt x="713394" y="0"/>
                </a:lnTo>
                <a:close/>
              </a:path>
              <a:path extrusionOk="0" h="1511934" w="1583055">
                <a:moveTo>
                  <a:pt x="1208340" y="83406"/>
                </a:moveTo>
                <a:lnTo>
                  <a:pt x="1204696" y="86482"/>
                </a:lnTo>
                <a:lnTo>
                  <a:pt x="1203818" y="91127"/>
                </a:lnTo>
                <a:lnTo>
                  <a:pt x="1206906" y="95309"/>
                </a:lnTo>
                <a:lnTo>
                  <a:pt x="1246788" y="121212"/>
                </a:lnTo>
                <a:lnTo>
                  <a:pt x="1284540" y="149818"/>
                </a:lnTo>
                <a:lnTo>
                  <a:pt x="1320113" y="180942"/>
                </a:lnTo>
                <a:lnTo>
                  <a:pt x="1353458" y="214402"/>
                </a:lnTo>
                <a:lnTo>
                  <a:pt x="1384524" y="250015"/>
                </a:lnTo>
                <a:lnTo>
                  <a:pt x="1413263" y="287596"/>
                </a:lnTo>
                <a:lnTo>
                  <a:pt x="1439624" y="326963"/>
                </a:lnTo>
                <a:lnTo>
                  <a:pt x="1463557" y="367932"/>
                </a:lnTo>
                <a:lnTo>
                  <a:pt x="1485019" y="410335"/>
                </a:lnTo>
                <a:lnTo>
                  <a:pt x="1503942" y="453945"/>
                </a:lnTo>
                <a:lnTo>
                  <a:pt x="1520294" y="498622"/>
                </a:lnTo>
                <a:lnTo>
                  <a:pt x="1534020" y="544168"/>
                </a:lnTo>
                <a:lnTo>
                  <a:pt x="1545070" y="590400"/>
                </a:lnTo>
                <a:lnTo>
                  <a:pt x="1553393" y="637134"/>
                </a:lnTo>
                <a:lnTo>
                  <a:pt x="1558941" y="684188"/>
                </a:lnTo>
                <a:lnTo>
                  <a:pt x="1561664" y="731377"/>
                </a:lnTo>
                <a:lnTo>
                  <a:pt x="1560980" y="779632"/>
                </a:lnTo>
                <a:lnTo>
                  <a:pt x="1556463" y="828105"/>
                </a:lnTo>
                <a:lnTo>
                  <a:pt x="1548372" y="876552"/>
                </a:lnTo>
                <a:lnTo>
                  <a:pt x="1536966" y="924728"/>
                </a:lnTo>
                <a:lnTo>
                  <a:pt x="1522504" y="972390"/>
                </a:lnTo>
                <a:lnTo>
                  <a:pt x="1505243" y="1019293"/>
                </a:lnTo>
                <a:lnTo>
                  <a:pt x="1485443" y="1065193"/>
                </a:lnTo>
                <a:lnTo>
                  <a:pt x="1463362" y="1109847"/>
                </a:lnTo>
                <a:lnTo>
                  <a:pt x="1439259" y="1153009"/>
                </a:lnTo>
                <a:lnTo>
                  <a:pt x="1413393" y="1194437"/>
                </a:lnTo>
                <a:lnTo>
                  <a:pt x="1386022" y="1233886"/>
                </a:lnTo>
                <a:lnTo>
                  <a:pt x="1354696" y="1272314"/>
                </a:lnTo>
                <a:lnTo>
                  <a:pt x="1319816" y="1307154"/>
                </a:lnTo>
                <a:lnTo>
                  <a:pt x="1281791" y="1338497"/>
                </a:lnTo>
                <a:lnTo>
                  <a:pt x="1241028" y="1366435"/>
                </a:lnTo>
                <a:lnTo>
                  <a:pt x="1197936" y="1391057"/>
                </a:lnTo>
                <a:lnTo>
                  <a:pt x="1152925" y="1412456"/>
                </a:lnTo>
                <a:lnTo>
                  <a:pt x="1106401" y="1430723"/>
                </a:lnTo>
                <a:lnTo>
                  <a:pt x="1058775" y="1445948"/>
                </a:lnTo>
                <a:lnTo>
                  <a:pt x="1010454" y="1458223"/>
                </a:lnTo>
                <a:lnTo>
                  <a:pt x="961846" y="1467639"/>
                </a:lnTo>
                <a:lnTo>
                  <a:pt x="913361" y="1474287"/>
                </a:lnTo>
                <a:lnTo>
                  <a:pt x="864574" y="1478200"/>
                </a:lnTo>
                <a:lnTo>
                  <a:pt x="815982" y="1479260"/>
                </a:lnTo>
                <a:lnTo>
                  <a:pt x="1056447" y="1479260"/>
                </a:lnTo>
                <a:lnTo>
                  <a:pt x="1121423" y="1458556"/>
                </a:lnTo>
                <a:lnTo>
                  <a:pt x="1167078" y="1439862"/>
                </a:lnTo>
                <a:lnTo>
                  <a:pt x="1211228" y="1418235"/>
                </a:lnTo>
                <a:lnTo>
                  <a:pt x="1253601" y="1393626"/>
                </a:lnTo>
                <a:lnTo>
                  <a:pt x="1293927" y="1365991"/>
                </a:lnTo>
                <a:lnTo>
                  <a:pt x="1331391" y="1335123"/>
                </a:lnTo>
                <a:lnTo>
                  <a:pt x="1366236" y="1300522"/>
                </a:lnTo>
                <a:lnTo>
                  <a:pt x="1398478" y="1262671"/>
                </a:lnTo>
                <a:lnTo>
                  <a:pt x="1428136" y="1222049"/>
                </a:lnTo>
                <a:lnTo>
                  <a:pt x="1455227" y="1179139"/>
                </a:lnTo>
                <a:lnTo>
                  <a:pt x="1479768" y="1134422"/>
                </a:lnTo>
                <a:lnTo>
                  <a:pt x="1501777" y="1088378"/>
                </a:lnTo>
                <a:lnTo>
                  <a:pt x="1521272" y="1041489"/>
                </a:lnTo>
                <a:lnTo>
                  <a:pt x="1538270" y="994236"/>
                </a:lnTo>
                <a:lnTo>
                  <a:pt x="1552788" y="947099"/>
                </a:lnTo>
                <a:lnTo>
                  <a:pt x="1564845" y="900562"/>
                </a:lnTo>
                <a:lnTo>
                  <a:pt x="1573959" y="854540"/>
                </a:lnTo>
                <a:lnTo>
                  <a:pt x="1579893" y="807838"/>
                </a:lnTo>
                <a:lnTo>
                  <a:pt x="1582709" y="760662"/>
                </a:lnTo>
                <a:lnTo>
                  <a:pt x="1582468" y="713215"/>
                </a:lnTo>
                <a:lnTo>
                  <a:pt x="1579233" y="665701"/>
                </a:lnTo>
                <a:lnTo>
                  <a:pt x="1573066" y="618326"/>
                </a:lnTo>
                <a:lnTo>
                  <a:pt x="1564028" y="571292"/>
                </a:lnTo>
                <a:lnTo>
                  <a:pt x="1552182" y="524804"/>
                </a:lnTo>
                <a:lnTo>
                  <a:pt x="1537590" y="479068"/>
                </a:lnTo>
                <a:lnTo>
                  <a:pt x="1520313" y="434286"/>
                </a:lnTo>
                <a:lnTo>
                  <a:pt x="1500415" y="390663"/>
                </a:lnTo>
                <a:lnTo>
                  <a:pt x="1477956" y="348404"/>
                </a:lnTo>
                <a:lnTo>
                  <a:pt x="1452998" y="307713"/>
                </a:lnTo>
                <a:lnTo>
                  <a:pt x="1425604" y="268794"/>
                </a:lnTo>
                <a:lnTo>
                  <a:pt x="1395836" y="231851"/>
                </a:lnTo>
                <a:lnTo>
                  <a:pt x="1363756" y="197089"/>
                </a:lnTo>
                <a:lnTo>
                  <a:pt x="1329426" y="164712"/>
                </a:lnTo>
                <a:lnTo>
                  <a:pt x="1292907" y="134924"/>
                </a:lnTo>
                <a:lnTo>
                  <a:pt x="1254261" y="107930"/>
                </a:lnTo>
                <a:lnTo>
                  <a:pt x="1213552" y="83933"/>
                </a:lnTo>
                <a:lnTo>
                  <a:pt x="1208340" y="83406"/>
                </a:lnTo>
                <a:close/>
              </a:path>
              <a:path extrusionOk="0" h="1511934" w="1583055">
                <a:moveTo>
                  <a:pt x="949922" y="29370"/>
                </a:moveTo>
                <a:lnTo>
                  <a:pt x="719107" y="29370"/>
                </a:lnTo>
                <a:lnTo>
                  <a:pt x="764873" y="29884"/>
                </a:lnTo>
                <a:lnTo>
                  <a:pt x="810701" y="32925"/>
                </a:lnTo>
                <a:lnTo>
                  <a:pt x="856469" y="38419"/>
                </a:lnTo>
                <a:lnTo>
                  <a:pt x="902054" y="46294"/>
                </a:lnTo>
                <a:lnTo>
                  <a:pt x="947336" y="56477"/>
                </a:lnTo>
                <a:lnTo>
                  <a:pt x="992190" y="68895"/>
                </a:lnTo>
                <a:lnTo>
                  <a:pt x="1036497" y="83476"/>
                </a:lnTo>
                <a:lnTo>
                  <a:pt x="1080132" y="100147"/>
                </a:lnTo>
                <a:lnTo>
                  <a:pt x="1122975" y="118835"/>
                </a:lnTo>
                <a:lnTo>
                  <a:pt x="1164903" y="139467"/>
                </a:lnTo>
                <a:lnTo>
                  <a:pt x="1205793" y="161971"/>
                </a:lnTo>
                <a:lnTo>
                  <a:pt x="1245525" y="186273"/>
                </a:lnTo>
                <a:lnTo>
                  <a:pt x="1283975" y="212302"/>
                </a:lnTo>
                <a:lnTo>
                  <a:pt x="1321022" y="239983"/>
                </a:lnTo>
                <a:lnTo>
                  <a:pt x="1326817" y="241660"/>
                </a:lnTo>
                <a:lnTo>
                  <a:pt x="1331826" y="239238"/>
                </a:lnTo>
                <a:lnTo>
                  <a:pt x="1334062" y="234559"/>
                </a:lnTo>
                <a:lnTo>
                  <a:pt x="1331539" y="229466"/>
                </a:lnTo>
                <a:lnTo>
                  <a:pt x="1293685" y="199135"/>
                </a:lnTo>
                <a:lnTo>
                  <a:pt x="1254404" y="170645"/>
                </a:lnTo>
                <a:lnTo>
                  <a:pt x="1213812" y="144071"/>
                </a:lnTo>
                <a:lnTo>
                  <a:pt x="1172021" y="119490"/>
                </a:lnTo>
                <a:lnTo>
                  <a:pt x="1129148" y="96976"/>
                </a:lnTo>
                <a:lnTo>
                  <a:pt x="1085305" y="76608"/>
                </a:lnTo>
                <a:lnTo>
                  <a:pt x="1040608" y="58460"/>
                </a:lnTo>
                <a:lnTo>
                  <a:pt x="995170" y="42609"/>
                </a:lnTo>
                <a:lnTo>
                  <a:pt x="949922" y="2937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57" name="Google Shape;557;p36"/>
          <p:cNvPicPr preferRelativeResize="0"/>
          <p:nvPr/>
        </p:nvPicPr>
        <p:blipFill rotWithShape="1">
          <a:blip r:embed="rId3">
            <a:alphaModFix/>
          </a:blip>
          <a:srcRect b="0" l="1" r="37908" t="0"/>
          <a:stretch/>
        </p:blipFill>
        <p:spPr>
          <a:xfrm>
            <a:off x="0" y="1149928"/>
            <a:ext cx="5597236" cy="66086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pic>
        <p:nvPicPr>
          <p:cNvPr id="562" name="Google Shape;562;p37"/>
          <p:cNvPicPr preferRelativeResize="0"/>
          <p:nvPr/>
        </p:nvPicPr>
        <p:blipFill rotWithShape="1">
          <a:blip r:embed="rId3">
            <a:alphaModFix/>
          </a:blip>
          <a:srcRect b="0" l="0" r="0" t="0"/>
          <a:stretch/>
        </p:blipFill>
        <p:spPr>
          <a:xfrm>
            <a:off x="-15334" y="-703566"/>
            <a:ext cx="20108658" cy="12019266"/>
          </a:xfrm>
          <a:prstGeom prst="rect">
            <a:avLst/>
          </a:prstGeom>
          <a:noFill/>
          <a:ln>
            <a:noFill/>
          </a:ln>
        </p:spPr>
      </p:pic>
      <p:sp>
        <p:nvSpPr>
          <p:cNvPr id="563" name="Google Shape;563;p37"/>
          <p:cNvSpPr/>
          <p:nvPr/>
        </p:nvSpPr>
        <p:spPr>
          <a:xfrm>
            <a:off x="1355406" y="8820101"/>
            <a:ext cx="1750695" cy="1671320"/>
          </a:xfrm>
          <a:custGeom>
            <a:rect b="b" l="l" r="r" t="t"/>
            <a:pathLst>
              <a:path extrusionOk="0" h="1671320" w="1750695">
                <a:moveTo>
                  <a:pt x="827822" y="0"/>
                </a:moveTo>
                <a:lnTo>
                  <a:pt x="781430" y="106"/>
                </a:lnTo>
                <a:lnTo>
                  <a:pt x="735107" y="2657"/>
                </a:lnTo>
                <a:lnTo>
                  <a:pt x="688940" y="7712"/>
                </a:lnTo>
                <a:lnTo>
                  <a:pt x="643018" y="15327"/>
                </a:lnTo>
                <a:lnTo>
                  <a:pt x="597426" y="25560"/>
                </a:lnTo>
                <a:lnTo>
                  <a:pt x="552254" y="38467"/>
                </a:lnTo>
                <a:lnTo>
                  <a:pt x="507588" y="54106"/>
                </a:lnTo>
                <a:lnTo>
                  <a:pt x="463515" y="72534"/>
                </a:lnTo>
                <a:lnTo>
                  <a:pt x="420124" y="93808"/>
                </a:lnTo>
                <a:lnTo>
                  <a:pt x="377501" y="117985"/>
                </a:lnTo>
                <a:lnTo>
                  <a:pt x="336570" y="144765"/>
                </a:lnTo>
                <a:lnTo>
                  <a:pt x="297763" y="173990"/>
                </a:lnTo>
                <a:lnTo>
                  <a:pt x="261122" y="205510"/>
                </a:lnTo>
                <a:lnTo>
                  <a:pt x="226692" y="239178"/>
                </a:lnTo>
                <a:lnTo>
                  <a:pt x="194516" y="274844"/>
                </a:lnTo>
                <a:lnTo>
                  <a:pt x="164636" y="312360"/>
                </a:lnTo>
                <a:lnTo>
                  <a:pt x="137097" y="351577"/>
                </a:lnTo>
                <a:lnTo>
                  <a:pt x="111942" y="392346"/>
                </a:lnTo>
                <a:lnTo>
                  <a:pt x="89214" y="434518"/>
                </a:lnTo>
                <a:lnTo>
                  <a:pt x="68956" y="477946"/>
                </a:lnTo>
                <a:lnTo>
                  <a:pt x="51213" y="522480"/>
                </a:lnTo>
                <a:lnTo>
                  <a:pt x="35995" y="568085"/>
                </a:lnTo>
                <a:lnTo>
                  <a:pt x="23400" y="614460"/>
                </a:lnTo>
                <a:lnTo>
                  <a:pt x="13475" y="661384"/>
                </a:lnTo>
                <a:lnTo>
                  <a:pt x="6244" y="708702"/>
                </a:lnTo>
                <a:lnTo>
                  <a:pt x="1720" y="756536"/>
                </a:lnTo>
                <a:lnTo>
                  <a:pt x="0" y="803773"/>
                </a:lnTo>
                <a:lnTo>
                  <a:pt x="81" y="809583"/>
                </a:lnTo>
                <a:lnTo>
                  <a:pt x="1038" y="852697"/>
                </a:lnTo>
                <a:lnTo>
                  <a:pt x="4966" y="900726"/>
                </a:lnTo>
                <a:lnTo>
                  <a:pt x="11799" y="948524"/>
                </a:lnTo>
                <a:lnTo>
                  <a:pt x="21579" y="995940"/>
                </a:lnTo>
                <a:lnTo>
                  <a:pt x="34350" y="1042826"/>
                </a:lnTo>
                <a:lnTo>
                  <a:pt x="50247" y="1089821"/>
                </a:lnTo>
                <a:lnTo>
                  <a:pt x="68634" y="1135416"/>
                </a:lnTo>
                <a:lnTo>
                  <a:pt x="89420" y="1179556"/>
                </a:lnTo>
                <a:lnTo>
                  <a:pt x="112511" y="1222183"/>
                </a:lnTo>
                <a:lnTo>
                  <a:pt x="137812" y="1263242"/>
                </a:lnTo>
                <a:lnTo>
                  <a:pt x="165232" y="1302677"/>
                </a:lnTo>
                <a:lnTo>
                  <a:pt x="194677" y="1340432"/>
                </a:lnTo>
                <a:lnTo>
                  <a:pt x="226053" y="1376450"/>
                </a:lnTo>
                <a:lnTo>
                  <a:pt x="259267" y="1410676"/>
                </a:lnTo>
                <a:lnTo>
                  <a:pt x="294225" y="1443053"/>
                </a:lnTo>
                <a:lnTo>
                  <a:pt x="330836" y="1473526"/>
                </a:lnTo>
                <a:lnTo>
                  <a:pt x="369004" y="1502037"/>
                </a:lnTo>
                <a:lnTo>
                  <a:pt x="408638" y="1528531"/>
                </a:lnTo>
                <a:lnTo>
                  <a:pt x="449643" y="1552952"/>
                </a:lnTo>
                <a:lnTo>
                  <a:pt x="491926" y="1575244"/>
                </a:lnTo>
                <a:lnTo>
                  <a:pt x="535394" y="1595350"/>
                </a:lnTo>
                <a:lnTo>
                  <a:pt x="579954" y="1613215"/>
                </a:lnTo>
                <a:lnTo>
                  <a:pt x="625512" y="1628782"/>
                </a:lnTo>
                <a:lnTo>
                  <a:pt x="671976" y="1641995"/>
                </a:lnTo>
                <a:lnTo>
                  <a:pt x="719251" y="1652798"/>
                </a:lnTo>
                <a:lnTo>
                  <a:pt x="767244" y="1661136"/>
                </a:lnTo>
                <a:lnTo>
                  <a:pt x="815862" y="1666951"/>
                </a:lnTo>
                <a:lnTo>
                  <a:pt x="865013" y="1670187"/>
                </a:lnTo>
                <a:lnTo>
                  <a:pt x="913943" y="1670892"/>
                </a:lnTo>
                <a:lnTo>
                  <a:pt x="963272" y="1669189"/>
                </a:lnTo>
                <a:lnTo>
                  <a:pt x="1012769" y="1665043"/>
                </a:lnTo>
                <a:lnTo>
                  <a:pt x="1062205" y="1658416"/>
                </a:lnTo>
                <a:lnTo>
                  <a:pt x="1111349" y="1649274"/>
                </a:lnTo>
                <a:lnTo>
                  <a:pt x="1156321" y="1638457"/>
                </a:lnTo>
                <a:lnTo>
                  <a:pt x="905350" y="1638457"/>
                </a:lnTo>
                <a:lnTo>
                  <a:pt x="856628" y="1637035"/>
                </a:lnTo>
                <a:lnTo>
                  <a:pt x="808288" y="1633054"/>
                </a:lnTo>
                <a:lnTo>
                  <a:pt x="760433" y="1626554"/>
                </a:lnTo>
                <a:lnTo>
                  <a:pt x="713165" y="1617572"/>
                </a:lnTo>
                <a:lnTo>
                  <a:pt x="666587" y="1606148"/>
                </a:lnTo>
                <a:lnTo>
                  <a:pt x="620801" y="1592319"/>
                </a:lnTo>
                <a:lnTo>
                  <a:pt x="575910" y="1576124"/>
                </a:lnTo>
                <a:lnTo>
                  <a:pt x="532015" y="1557601"/>
                </a:lnTo>
                <a:lnTo>
                  <a:pt x="489220" y="1536788"/>
                </a:lnTo>
                <a:lnTo>
                  <a:pt x="447626" y="1513725"/>
                </a:lnTo>
                <a:lnTo>
                  <a:pt x="407336" y="1488449"/>
                </a:lnTo>
                <a:lnTo>
                  <a:pt x="368453" y="1460999"/>
                </a:lnTo>
                <a:lnTo>
                  <a:pt x="331078" y="1431413"/>
                </a:lnTo>
                <a:lnTo>
                  <a:pt x="295315" y="1399729"/>
                </a:lnTo>
                <a:lnTo>
                  <a:pt x="261265" y="1365987"/>
                </a:lnTo>
                <a:lnTo>
                  <a:pt x="229031" y="1330224"/>
                </a:lnTo>
                <a:lnTo>
                  <a:pt x="198716" y="1292478"/>
                </a:lnTo>
                <a:lnTo>
                  <a:pt x="170421" y="1252788"/>
                </a:lnTo>
                <a:lnTo>
                  <a:pt x="144249" y="1211193"/>
                </a:lnTo>
                <a:lnTo>
                  <a:pt x="120303" y="1167731"/>
                </a:lnTo>
                <a:lnTo>
                  <a:pt x="100031" y="1125124"/>
                </a:lnTo>
                <a:lnTo>
                  <a:pt x="82481" y="1081634"/>
                </a:lnTo>
                <a:lnTo>
                  <a:pt x="67639" y="1037395"/>
                </a:lnTo>
                <a:lnTo>
                  <a:pt x="55489" y="992539"/>
                </a:lnTo>
                <a:lnTo>
                  <a:pt x="46016" y="947197"/>
                </a:lnTo>
                <a:lnTo>
                  <a:pt x="39205" y="901502"/>
                </a:lnTo>
                <a:lnTo>
                  <a:pt x="35042" y="855587"/>
                </a:lnTo>
                <a:lnTo>
                  <a:pt x="33511" y="809583"/>
                </a:lnTo>
                <a:lnTo>
                  <a:pt x="34598" y="763622"/>
                </a:lnTo>
                <a:lnTo>
                  <a:pt x="38287" y="717838"/>
                </a:lnTo>
                <a:lnTo>
                  <a:pt x="44564" y="672362"/>
                </a:lnTo>
                <a:lnTo>
                  <a:pt x="53414" y="627326"/>
                </a:lnTo>
                <a:lnTo>
                  <a:pt x="64821" y="582863"/>
                </a:lnTo>
                <a:lnTo>
                  <a:pt x="78772" y="539104"/>
                </a:lnTo>
                <a:lnTo>
                  <a:pt x="95250" y="496183"/>
                </a:lnTo>
                <a:lnTo>
                  <a:pt x="114241" y="454231"/>
                </a:lnTo>
                <a:lnTo>
                  <a:pt x="135729" y="413380"/>
                </a:lnTo>
                <a:lnTo>
                  <a:pt x="159701" y="373764"/>
                </a:lnTo>
                <a:lnTo>
                  <a:pt x="186141" y="335513"/>
                </a:lnTo>
                <a:lnTo>
                  <a:pt x="215034" y="298761"/>
                </a:lnTo>
                <a:lnTo>
                  <a:pt x="246478" y="263528"/>
                </a:lnTo>
                <a:lnTo>
                  <a:pt x="280120" y="230280"/>
                </a:lnTo>
                <a:lnTo>
                  <a:pt x="316715" y="198430"/>
                </a:lnTo>
                <a:lnTo>
                  <a:pt x="354564" y="169520"/>
                </a:lnTo>
                <a:lnTo>
                  <a:pt x="393568" y="143492"/>
                </a:lnTo>
                <a:lnTo>
                  <a:pt x="433632" y="120290"/>
                </a:lnTo>
                <a:lnTo>
                  <a:pt x="474660" y="99858"/>
                </a:lnTo>
                <a:lnTo>
                  <a:pt x="516554" y="82137"/>
                </a:lnTo>
                <a:lnTo>
                  <a:pt x="559218" y="67072"/>
                </a:lnTo>
                <a:lnTo>
                  <a:pt x="602556" y="54606"/>
                </a:lnTo>
                <a:lnTo>
                  <a:pt x="646470" y="44682"/>
                </a:lnTo>
                <a:lnTo>
                  <a:pt x="690865" y="37242"/>
                </a:lnTo>
                <a:lnTo>
                  <a:pt x="735644" y="32231"/>
                </a:lnTo>
                <a:lnTo>
                  <a:pt x="780709" y="29592"/>
                </a:lnTo>
                <a:lnTo>
                  <a:pt x="1038046" y="29267"/>
                </a:lnTo>
                <a:lnTo>
                  <a:pt x="1012330" y="22889"/>
                </a:lnTo>
                <a:lnTo>
                  <a:pt x="966537" y="13784"/>
                </a:lnTo>
                <a:lnTo>
                  <a:pt x="920463" y="6896"/>
                </a:lnTo>
                <a:lnTo>
                  <a:pt x="874195" y="2282"/>
                </a:lnTo>
                <a:lnTo>
                  <a:pt x="827822" y="0"/>
                </a:lnTo>
                <a:close/>
              </a:path>
              <a:path extrusionOk="0" h="1671320" w="1750695">
                <a:moveTo>
                  <a:pt x="1336839" y="91354"/>
                </a:moveTo>
                <a:lnTo>
                  <a:pt x="1333192" y="94432"/>
                </a:lnTo>
                <a:lnTo>
                  <a:pt x="1332311" y="99077"/>
                </a:lnTo>
                <a:lnTo>
                  <a:pt x="1335402" y="103250"/>
                </a:lnTo>
                <a:lnTo>
                  <a:pt x="1377465" y="130283"/>
                </a:lnTo>
                <a:lnTo>
                  <a:pt x="1417425" y="160078"/>
                </a:lnTo>
                <a:lnTo>
                  <a:pt x="1455231" y="192455"/>
                </a:lnTo>
                <a:lnTo>
                  <a:pt x="1490831" y="227235"/>
                </a:lnTo>
                <a:lnTo>
                  <a:pt x="1524174" y="264239"/>
                </a:lnTo>
                <a:lnTo>
                  <a:pt x="1555207" y="303285"/>
                </a:lnTo>
                <a:lnTo>
                  <a:pt x="1583879" y="344196"/>
                </a:lnTo>
                <a:lnTo>
                  <a:pt x="1610139" y="386790"/>
                </a:lnTo>
                <a:lnTo>
                  <a:pt x="1633934" y="430889"/>
                </a:lnTo>
                <a:lnTo>
                  <a:pt x="1655212" y="476312"/>
                </a:lnTo>
                <a:lnTo>
                  <a:pt x="1673922" y="522881"/>
                </a:lnTo>
                <a:lnTo>
                  <a:pt x="1690013" y="570414"/>
                </a:lnTo>
                <a:lnTo>
                  <a:pt x="1703431" y="618733"/>
                </a:lnTo>
                <a:lnTo>
                  <a:pt x="1714126" y="667658"/>
                </a:lnTo>
                <a:lnTo>
                  <a:pt x="1722046" y="717009"/>
                </a:lnTo>
                <a:lnTo>
                  <a:pt x="1727139" y="766607"/>
                </a:lnTo>
                <a:lnTo>
                  <a:pt x="1729353" y="816271"/>
                </a:lnTo>
                <a:lnTo>
                  <a:pt x="1728257" y="865102"/>
                </a:lnTo>
                <a:lnTo>
                  <a:pt x="1723626" y="914223"/>
                </a:lnTo>
                <a:lnTo>
                  <a:pt x="1715674" y="963407"/>
                </a:lnTo>
                <a:lnTo>
                  <a:pt x="1704617" y="1012428"/>
                </a:lnTo>
                <a:lnTo>
                  <a:pt x="1690670" y="1061062"/>
                </a:lnTo>
                <a:lnTo>
                  <a:pt x="1674046" y="1109082"/>
                </a:lnTo>
                <a:lnTo>
                  <a:pt x="1654960" y="1156262"/>
                </a:lnTo>
                <a:lnTo>
                  <a:pt x="1633627" y="1202378"/>
                </a:lnTo>
                <a:lnTo>
                  <a:pt x="1610263" y="1247204"/>
                </a:lnTo>
                <a:lnTo>
                  <a:pt x="1585080" y="1290513"/>
                </a:lnTo>
                <a:lnTo>
                  <a:pt x="1558295" y="1332081"/>
                </a:lnTo>
                <a:lnTo>
                  <a:pt x="1530122" y="1371682"/>
                </a:lnTo>
                <a:lnTo>
                  <a:pt x="1498066" y="1410485"/>
                </a:lnTo>
                <a:lnTo>
                  <a:pt x="1462677" y="1445923"/>
                </a:lnTo>
                <a:lnTo>
                  <a:pt x="1424310" y="1478079"/>
                </a:lnTo>
                <a:lnTo>
                  <a:pt x="1383320" y="1507035"/>
                </a:lnTo>
                <a:lnTo>
                  <a:pt x="1340061" y="1532875"/>
                </a:lnTo>
                <a:lnTo>
                  <a:pt x="1294888" y="1555681"/>
                </a:lnTo>
                <a:lnTo>
                  <a:pt x="1248156" y="1575537"/>
                </a:lnTo>
                <a:lnTo>
                  <a:pt x="1200221" y="1592526"/>
                </a:lnTo>
                <a:lnTo>
                  <a:pt x="1151436" y="1606732"/>
                </a:lnTo>
                <a:lnTo>
                  <a:pt x="1102156" y="1618236"/>
                </a:lnTo>
                <a:lnTo>
                  <a:pt x="1052737" y="1627123"/>
                </a:lnTo>
                <a:lnTo>
                  <a:pt x="1003533" y="1633474"/>
                </a:lnTo>
                <a:lnTo>
                  <a:pt x="954353" y="1637283"/>
                </a:lnTo>
                <a:lnTo>
                  <a:pt x="905350" y="1638457"/>
                </a:lnTo>
                <a:lnTo>
                  <a:pt x="1156321" y="1638457"/>
                </a:lnTo>
                <a:lnTo>
                  <a:pt x="1207839" y="1623297"/>
                </a:lnTo>
                <a:lnTo>
                  <a:pt x="1254725" y="1606391"/>
                </a:lnTo>
                <a:lnTo>
                  <a:pt x="1300398" y="1586824"/>
                </a:lnTo>
                <a:lnTo>
                  <a:pt x="1344627" y="1564561"/>
                </a:lnTo>
                <a:lnTo>
                  <a:pt x="1387182" y="1539567"/>
                </a:lnTo>
                <a:lnTo>
                  <a:pt x="1427833" y="1511803"/>
                </a:lnTo>
                <a:lnTo>
                  <a:pt x="1466560" y="1480459"/>
                </a:lnTo>
                <a:lnTo>
                  <a:pt x="1502804" y="1445538"/>
                </a:lnTo>
                <a:lnTo>
                  <a:pt x="1536576" y="1407458"/>
                </a:lnTo>
                <a:lnTo>
                  <a:pt x="1567889" y="1366633"/>
                </a:lnTo>
                <a:lnTo>
                  <a:pt x="1596755" y="1323479"/>
                </a:lnTo>
                <a:lnTo>
                  <a:pt x="1623186" y="1278412"/>
                </a:lnTo>
                <a:lnTo>
                  <a:pt x="1647195" y="1231848"/>
                </a:lnTo>
                <a:lnTo>
                  <a:pt x="1668792" y="1184201"/>
                </a:lnTo>
                <a:lnTo>
                  <a:pt x="1687992" y="1135888"/>
                </a:lnTo>
                <a:lnTo>
                  <a:pt x="1704805" y="1087324"/>
                </a:lnTo>
                <a:lnTo>
                  <a:pt x="1719243" y="1038925"/>
                </a:lnTo>
                <a:lnTo>
                  <a:pt x="1731320" y="991106"/>
                </a:lnTo>
                <a:lnTo>
                  <a:pt x="1740363" y="945048"/>
                </a:lnTo>
                <a:lnTo>
                  <a:pt x="1746512" y="898361"/>
                </a:lnTo>
                <a:lnTo>
                  <a:pt x="1749820" y="851213"/>
                </a:lnTo>
                <a:lnTo>
                  <a:pt x="1750338" y="803773"/>
                </a:lnTo>
                <a:lnTo>
                  <a:pt x="1748120" y="756210"/>
                </a:lnTo>
                <a:lnTo>
                  <a:pt x="1743216" y="708691"/>
                </a:lnTo>
                <a:lnTo>
                  <a:pt x="1735647" y="661231"/>
                </a:lnTo>
                <a:lnTo>
                  <a:pt x="1725511" y="614271"/>
                </a:lnTo>
                <a:lnTo>
                  <a:pt x="1712878" y="567971"/>
                </a:lnTo>
                <a:lnTo>
                  <a:pt x="1697792" y="522429"/>
                </a:lnTo>
                <a:lnTo>
                  <a:pt x="1680244" y="477659"/>
                </a:lnTo>
                <a:lnTo>
                  <a:pt x="1660322" y="433944"/>
                </a:lnTo>
                <a:lnTo>
                  <a:pt x="1638080" y="391453"/>
                </a:lnTo>
                <a:lnTo>
                  <a:pt x="1613569" y="350354"/>
                </a:lnTo>
                <a:lnTo>
                  <a:pt x="1586841" y="310816"/>
                </a:lnTo>
                <a:lnTo>
                  <a:pt x="1557949" y="273006"/>
                </a:lnTo>
                <a:lnTo>
                  <a:pt x="1526943" y="237093"/>
                </a:lnTo>
                <a:lnTo>
                  <a:pt x="1493878" y="203247"/>
                </a:lnTo>
                <a:lnTo>
                  <a:pt x="1458803" y="171634"/>
                </a:lnTo>
                <a:lnTo>
                  <a:pt x="1421772" y="142424"/>
                </a:lnTo>
                <a:lnTo>
                  <a:pt x="1382836" y="115785"/>
                </a:lnTo>
                <a:lnTo>
                  <a:pt x="1342048" y="91885"/>
                </a:lnTo>
                <a:lnTo>
                  <a:pt x="1336839" y="91354"/>
                </a:lnTo>
                <a:close/>
              </a:path>
              <a:path extrusionOk="0" h="1671320" w="1750695">
                <a:moveTo>
                  <a:pt x="1038046" y="29267"/>
                </a:moveTo>
                <a:lnTo>
                  <a:pt x="825965" y="29267"/>
                </a:lnTo>
                <a:lnTo>
                  <a:pt x="871315" y="31200"/>
                </a:lnTo>
                <a:lnTo>
                  <a:pt x="916663" y="35334"/>
                </a:lnTo>
                <a:lnTo>
                  <a:pt x="961911" y="41612"/>
                </a:lnTo>
                <a:lnTo>
                  <a:pt x="1006963" y="49977"/>
                </a:lnTo>
                <a:lnTo>
                  <a:pt x="1051723" y="60374"/>
                </a:lnTo>
                <a:lnTo>
                  <a:pt x="1096094" y="72744"/>
                </a:lnTo>
                <a:lnTo>
                  <a:pt x="1139980" y="87031"/>
                </a:lnTo>
                <a:lnTo>
                  <a:pt x="1183283" y="103179"/>
                </a:lnTo>
                <a:lnTo>
                  <a:pt x="1225908" y="121130"/>
                </a:lnTo>
                <a:lnTo>
                  <a:pt x="1267757" y="140828"/>
                </a:lnTo>
                <a:lnTo>
                  <a:pt x="1308734" y="162215"/>
                </a:lnTo>
                <a:lnTo>
                  <a:pt x="1348743" y="185236"/>
                </a:lnTo>
                <a:lnTo>
                  <a:pt x="1387687" y="209833"/>
                </a:lnTo>
                <a:lnTo>
                  <a:pt x="1425469" y="235949"/>
                </a:lnTo>
                <a:lnTo>
                  <a:pt x="1461992" y="263528"/>
                </a:lnTo>
                <a:lnTo>
                  <a:pt x="1467787" y="265217"/>
                </a:lnTo>
                <a:lnTo>
                  <a:pt x="1472797" y="262790"/>
                </a:lnTo>
                <a:lnTo>
                  <a:pt x="1475033" y="258104"/>
                </a:lnTo>
                <a:lnTo>
                  <a:pt x="1472510" y="253010"/>
                </a:lnTo>
                <a:lnTo>
                  <a:pt x="1435578" y="223293"/>
                </a:lnTo>
                <a:lnTo>
                  <a:pt x="1397403" y="195164"/>
                </a:lnTo>
                <a:lnTo>
                  <a:pt x="1358073" y="168679"/>
                </a:lnTo>
                <a:lnTo>
                  <a:pt x="1317674" y="143897"/>
                </a:lnTo>
                <a:lnTo>
                  <a:pt x="1276295" y="120875"/>
                </a:lnTo>
                <a:lnTo>
                  <a:pt x="1234024" y="99668"/>
                </a:lnTo>
                <a:lnTo>
                  <a:pt x="1190946" y="80336"/>
                </a:lnTo>
                <a:lnTo>
                  <a:pt x="1147151" y="62935"/>
                </a:lnTo>
                <a:lnTo>
                  <a:pt x="1102725" y="47522"/>
                </a:lnTo>
                <a:lnTo>
                  <a:pt x="1057755" y="34154"/>
                </a:lnTo>
                <a:lnTo>
                  <a:pt x="1038046" y="29267"/>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4" name="Google Shape;564;p37"/>
          <p:cNvPicPr preferRelativeResize="0"/>
          <p:nvPr/>
        </p:nvPicPr>
        <p:blipFill rotWithShape="1">
          <a:blip r:embed="rId4">
            <a:alphaModFix/>
          </a:blip>
          <a:srcRect b="0" l="0" r="0" t="0"/>
          <a:stretch/>
        </p:blipFill>
        <p:spPr>
          <a:xfrm>
            <a:off x="11876598" y="-703566"/>
            <a:ext cx="8216725" cy="12019266"/>
          </a:xfrm>
          <a:prstGeom prst="rect">
            <a:avLst/>
          </a:prstGeom>
          <a:noFill/>
          <a:ln>
            <a:noFill/>
          </a:ln>
        </p:spPr>
      </p:pic>
      <p:sp>
        <p:nvSpPr>
          <p:cNvPr id="565" name="Google Shape;565;p37"/>
          <p:cNvSpPr/>
          <p:nvPr/>
        </p:nvSpPr>
        <p:spPr>
          <a:xfrm>
            <a:off x="3412609" y="8789657"/>
            <a:ext cx="1720850" cy="1727200"/>
          </a:xfrm>
          <a:custGeom>
            <a:rect b="b" l="l" r="r" t="t"/>
            <a:pathLst>
              <a:path extrusionOk="0" h="1727200" w="1720850">
                <a:moveTo>
                  <a:pt x="1019485" y="12699"/>
                </a:moveTo>
                <a:lnTo>
                  <a:pt x="726142" y="12699"/>
                </a:lnTo>
                <a:lnTo>
                  <a:pt x="540815" y="63499"/>
                </a:lnTo>
                <a:lnTo>
                  <a:pt x="496285" y="88899"/>
                </a:lnTo>
                <a:lnTo>
                  <a:pt x="452800" y="101599"/>
                </a:lnTo>
                <a:lnTo>
                  <a:pt x="410523" y="126999"/>
                </a:lnTo>
                <a:lnTo>
                  <a:pt x="369617" y="152399"/>
                </a:lnTo>
                <a:lnTo>
                  <a:pt x="330244" y="177799"/>
                </a:lnTo>
                <a:lnTo>
                  <a:pt x="292568" y="215899"/>
                </a:lnTo>
                <a:lnTo>
                  <a:pt x="256751" y="241299"/>
                </a:lnTo>
                <a:lnTo>
                  <a:pt x="222955" y="279399"/>
                </a:lnTo>
                <a:lnTo>
                  <a:pt x="191343" y="317499"/>
                </a:lnTo>
                <a:lnTo>
                  <a:pt x="162718" y="355599"/>
                </a:lnTo>
                <a:lnTo>
                  <a:pt x="136484" y="393699"/>
                </a:lnTo>
                <a:lnTo>
                  <a:pt x="112620" y="431799"/>
                </a:lnTo>
                <a:lnTo>
                  <a:pt x="91107" y="469899"/>
                </a:lnTo>
                <a:lnTo>
                  <a:pt x="71925" y="507999"/>
                </a:lnTo>
                <a:lnTo>
                  <a:pt x="55053" y="546099"/>
                </a:lnTo>
                <a:lnTo>
                  <a:pt x="40473" y="596899"/>
                </a:lnTo>
                <a:lnTo>
                  <a:pt x="28165" y="634999"/>
                </a:lnTo>
                <a:lnTo>
                  <a:pt x="18108" y="685799"/>
                </a:lnTo>
                <a:lnTo>
                  <a:pt x="10283" y="723899"/>
                </a:lnTo>
                <a:lnTo>
                  <a:pt x="4669" y="761999"/>
                </a:lnTo>
                <a:lnTo>
                  <a:pt x="1248" y="812799"/>
                </a:lnTo>
                <a:lnTo>
                  <a:pt x="0" y="850899"/>
                </a:lnTo>
                <a:lnTo>
                  <a:pt x="903" y="901699"/>
                </a:lnTo>
                <a:lnTo>
                  <a:pt x="3940" y="939799"/>
                </a:lnTo>
                <a:lnTo>
                  <a:pt x="9089" y="990599"/>
                </a:lnTo>
                <a:lnTo>
                  <a:pt x="16331" y="1028699"/>
                </a:lnTo>
                <a:lnTo>
                  <a:pt x="25646" y="1079499"/>
                </a:lnTo>
                <a:lnTo>
                  <a:pt x="37015" y="1117599"/>
                </a:lnTo>
                <a:lnTo>
                  <a:pt x="50417" y="1155699"/>
                </a:lnTo>
                <a:lnTo>
                  <a:pt x="65834" y="1206499"/>
                </a:lnTo>
                <a:lnTo>
                  <a:pt x="83244" y="1244599"/>
                </a:lnTo>
                <a:lnTo>
                  <a:pt x="102628" y="1282699"/>
                </a:lnTo>
                <a:lnTo>
                  <a:pt x="123966" y="1320799"/>
                </a:lnTo>
                <a:lnTo>
                  <a:pt x="147239" y="1358899"/>
                </a:lnTo>
                <a:lnTo>
                  <a:pt x="172426" y="1396999"/>
                </a:lnTo>
                <a:lnTo>
                  <a:pt x="199508" y="1435099"/>
                </a:lnTo>
                <a:lnTo>
                  <a:pt x="228466" y="1473199"/>
                </a:lnTo>
                <a:lnTo>
                  <a:pt x="259278" y="1498599"/>
                </a:lnTo>
                <a:lnTo>
                  <a:pt x="291926" y="1536699"/>
                </a:lnTo>
                <a:lnTo>
                  <a:pt x="326389" y="1562099"/>
                </a:lnTo>
                <a:lnTo>
                  <a:pt x="362648" y="1587499"/>
                </a:lnTo>
                <a:lnTo>
                  <a:pt x="400683" y="1625599"/>
                </a:lnTo>
                <a:lnTo>
                  <a:pt x="444653" y="1650999"/>
                </a:lnTo>
                <a:lnTo>
                  <a:pt x="490389" y="1663699"/>
                </a:lnTo>
                <a:lnTo>
                  <a:pt x="537646" y="1689099"/>
                </a:lnTo>
                <a:lnTo>
                  <a:pt x="686107" y="1727199"/>
                </a:lnTo>
                <a:lnTo>
                  <a:pt x="989462" y="1727199"/>
                </a:lnTo>
                <a:lnTo>
                  <a:pt x="1087354" y="1701799"/>
                </a:lnTo>
                <a:lnTo>
                  <a:pt x="718162" y="1701799"/>
                </a:lnTo>
                <a:lnTo>
                  <a:pt x="577294" y="1663699"/>
                </a:lnTo>
                <a:lnTo>
                  <a:pt x="489228" y="1638299"/>
                </a:lnTo>
                <a:lnTo>
                  <a:pt x="447343" y="1612899"/>
                </a:lnTo>
                <a:lnTo>
                  <a:pt x="406971" y="1587499"/>
                </a:lnTo>
                <a:lnTo>
                  <a:pt x="368200" y="1562099"/>
                </a:lnTo>
                <a:lnTo>
                  <a:pt x="331120" y="1523999"/>
                </a:lnTo>
                <a:lnTo>
                  <a:pt x="295821" y="1498599"/>
                </a:lnTo>
                <a:lnTo>
                  <a:pt x="262390" y="1460499"/>
                </a:lnTo>
                <a:lnTo>
                  <a:pt x="230918" y="1422399"/>
                </a:lnTo>
                <a:lnTo>
                  <a:pt x="201494" y="1384299"/>
                </a:lnTo>
                <a:lnTo>
                  <a:pt x="174206" y="1346199"/>
                </a:lnTo>
                <a:lnTo>
                  <a:pt x="149144" y="1308099"/>
                </a:lnTo>
                <a:lnTo>
                  <a:pt x="126398" y="1257299"/>
                </a:lnTo>
                <a:lnTo>
                  <a:pt x="106055" y="1219199"/>
                </a:lnTo>
                <a:lnTo>
                  <a:pt x="88206" y="1181099"/>
                </a:lnTo>
                <a:lnTo>
                  <a:pt x="71643" y="1130299"/>
                </a:lnTo>
                <a:lnTo>
                  <a:pt x="57873" y="1079499"/>
                </a:lnTo>
                <a:lnTo>
                  <a:pt x="46890" y="1041399"/>
                </a:lnTo>
                <a:lnTo>
                  <a:pt x="38688" y="990599"/>
                </a:lnTo>
                <a:lnTo>
                  <a:pt x="33261" y="939799"/>
                </a:lnTo>
                <a:lnTo>
                  <a:pt x="30603" y="888999"/>
                </a:lnTo>
                <a:lnTo>
                  <a:pt x="30709" y="838199"/>
                </a:lnTo>
                <a:lnTo>
                  <a:pt x="33572" y="787399"/>
                </a:lnTo>
                <a:lnTo>
                  <a:pt x="39188" y="736599"/>
                </a:lnTo>
                <a:lnTo>
                  <a:pt x="47550" y="698499"/>
                </a:lnTo>
                <a:lnTo>
                  <a:pt x="58652" y="647699"/>
                </a:lnTo>
                <a:lnTo>
                  <a:pt x="72489" y="596899"/>
                </a:lnTo>
                <a:lnTo>
                  <a:pt x="89055" y="558799"/>
                </a:lnTo>
                <a:lnTo>
                  <a:pt x="108344" y="507999"/>
                </a:lnTo>
                <a:lnTo>
                  <a:pt x="130350" y="457199"/>
                </a:lnTo>
                <a:lnTo>
                  <a:pt x="156062" y="419099"/>
                </a:lnTo>
                <a:lnTo>
                  <a:pt x="184196" y="380999"/>
                </a:lnTo>
                <a:lnTo>
                  <a:pt x="214662" y="342899"/>
                </a:lnTo>
                <a:lnTo>
                  <a:pt x="247367" y="304799"/>
                </a:lnTo>
                <a:lnTo>
                  <a:pt x="282221" y="266699"/>
                </a:lnTo>
                <a:lnTo>
                  <a:pt x="319133" y="228599"/>
                </a:lnTo>
                <a:lnTo>
                  <a:pt x="358010" y="203199"/>
                </a:lnTo>
                <a:lnTo>
                  <a:pt x="398762" y="177799"/>
                </a:lnTo>
                <a:lnTo>
                  <a:pt x="441298" y="152399"/>
                </a:lnTo>
                <a:lnTo>
                  <a:pt x="485526" y="126999"/>
                </a:lnTo>
                <a:lnTo>
                  <a:pt x="531354" y="101599"/>
                </a:lnTo>
                <a:lnTo>
                  <a:pt x="627448" y="76199"/>
                </a:lnTo>
                <a:lnTo>
                  <a:pt x="782580" y="38099"/>
                </a:lnTo>
                <a:lnTo>
                  <a:pt x="1115030" y="38099"/>
                </a:lnTo>
                <a:lnTo>
                  <a:pt x="1019485" y="12699"/>
                </a:lnTo>
                <a:close/>
              </a:path>
              <a:path extrusionOk="0" h="1727200" w="1720850">
                <a:moveTo>
                  <a:pt x="1697745" y="1008989"/>
                </a:moveTo>
                <a:lnTo>
                  <a:pt x="1690305" y="1041399"/>
                </a:lnTo>
                <a:lnTo>
                  <a:pt x="1676227" y="1079499"/>
                </a:lnTo>
                <a:lnTo>
                  <a:pt x="1660910" y="1127237"/>
                </a:lnTo>
                <a:lnTo>
                  <a:pt x="1653199" y="1168399"/>
                </a:lnTo>
                <a:lnTo>
                  <a:pt x="1640294" y="1219199"/>
                </a:lnTo>
                <a:lnTo>
                  <a:pt x="1623910" y="1257299"/>
                </a:lnTo>
                <a:lnTo>
                  <a:pt x="1603956" y="1308099"/>
                </a:lnTo>
                <a:lnTo>
                  <a:pt x="1580339" y="1346199"/>
                </a:lnTo>
                <a:lnTo>
                  <a:pt x="1552968" y="1384299"/>
                </a:lnTo>
                <a:lnTo>
                  <a:pt x="1521751" y="1422399"/>
                </a:lnTo>
                <a:lnTo>
                  <a:pt x="1489176" y="1460499"/>
                </a:lnTo>
                <a:lnTo>
                  <a:pt x="1454222" y="1485899"/>
                </a:lnTo>
                <a:lnTo>
                  <a:pt x="1417068" y="1523999"/>
                </a:lnTo>
                <a:lnTo>
                  <a:pt x="1377894" y="1549399"/>
                </a:lnTo>
                <a:lnTo>
                  <a:pt x="1336880" y="1574799"/>
                </a:lnTo>
                <a:lnTo>
                  <a:pt x="1294207" y="1600199"/>
                </a:lnTo>
                <a:lnTo>
                  <a:pt x="1250054" y="1625599"/>
                </a:lnTo>
                <a:lnTo>
                  <a:pt x="1158027" y="1650999"/>
                </a:lnTo>
                <a:lnTo>
                  <a:pt x="964134" y="1701799"/>
                </a:lnTo>
                <a:lnTo>
                  <a:pt x="1087354" y="1701799"/>
                </a:lnTo>
                <a:lnTo>
                  <a:pt x="1182979" y="1676399"/>
                </a:lnTo>
                <a:lnTo>
                  <a:pt x="1229547" y="1650999"/>
                </a:lnTo>
                <a:lnTo>
                  <a:pt x="1275075" y="1638299"/>
                </a:lnTo>
                <a:lnTo>
                  <a:pt x="1319403" y="1612899"/>
                </a:lnTo>
                <a:lnTo>
                  <a:pt x="1362375" y="1587499"/>
                </a:lnTo>
                <a:lnTo>
                  <a:pt x="1403832" y="1562099"/>
                </a:lnTo>
                <a:lnTo>
                  <a:pt x="1443616" y="1536699"/>
                </a:lnTo>
                <a:lnTo>
                  <a:pt x="1479233" y="1498599"/>
                </a:lnTo>
                <a:lnTo>
                  <a:pt x="1513198" y="1473199"/>
                </a:lnTo>
                <a:lnTo>
                  <a:pt x="1545134" y="1435099"/>
                </a:lnTo>
                <a:lnTo>
                  <a:pt x="1574665" y="1396999"/>
                </a:lnTo>
                <a:lnTo>
                  <a:pt x="1601414" y="1358899"/>
                </a:lnTo>
                <a:lnTo>
                  <a:pt x="1625005" y="1320799"/>
                </a:lnTo>
                <a:lnTo>
                  <a:pt x="1645060" y="1269999"/>
                </a:lnTo>
                <a:lnTo>
                  <a:pt x="1661203" y="1231899"/>
                </a:lnTo>
                <a:lnTo>
                  <a:pt x="1673943" y="1181099"/>
                </a:lnTo>
                <a:lnTo>
                  <a:pt x="1683926" y="1130299"/>
                </a:lnTo>
                <a:lnTo>
                  <a:pt x="1691284" y="1079499"/>
                </a:lnTo>
                <a:lnTo>
                  <a:pt x="1696148" y="1041399"/>
                </a:lnTo>
                <a:lnTo>
                  <a:pt x="1697745" y="1008989"/>
                </a:lnTo>
                <a:close/>
              </a:path>
              <a:path extrusionOk="0" h="1727200" w="1720850">
                <a:moveTo>
                  <a:pt x="1673561" y="1011890"/>
                </a:moveTo>
                <a:lnTo>
                  <a:pt x="1670067" y="1028699"/>
                </a:lnTo>
                <a:lnTo>
                  <a:pt x="1656999" y="1066799"/>
                </a:lnTo>
                <a:lnTo>
                  <a:pt x="1641640" y="1117599"/>
                </a:lnTo>
                <a:lnTo>
                  <a:pt x="1624206" y="1168399"/>
                </a:lnTo>
                <a:lnTo>
                  <a:pt x="1604916" y="1219199"/>
                </a:lnTo>
                <a:lnTo>
                  <a:pt x="1583986" y="1257299"/>
                </a:lnTo>
                <a:lnTo>
                  <a:pt x="1561634" y="1308099"/>
                </a:lnTo>
                <a:lnTo>
                  <a:pt x="1538078" y="1346199"/>
                </a:lnTo>
                <a:lnTo>
                  <a:pt x="1513535" y="1396999"/>
                </a:lnTo>
                <a:lnTo>
                  <a:pt x="1512813" y="1396999"/>
                </a:lnTo>
                <a:lnTo>
                  <a:pt x="1516284" y="1409699"/>
                </a:lnTo>
                <a:lnTo>
                  <a:pt x="1521593" y="1409699"/>
                </a:lnTo>
                <a:lnTo>
                  <a:pt x="1526387" y="1396999"/>
                </a:lnTo>
                <a:lnTo>
                  <a:pt x="1551926" y="1358899"/>
                </a:lnTo>
                <a:lnTo>
                  <a:pt x="1576411" y="1320799"/>
                </a:lnTo>
                <a:lnTo>
                  <a:pt x="1599649" y="1269999"/>
                </a:lnTo>
                <a:lnTo>
                  <a:pt x="1621444" y="1231899"/>
                </a:lnTo>
                <a:lnTo>
                  <a:pt x="1641602" y="1181099"/>
                </a:lnTo>
                <a:lnTo>
                  <a:pt x="1659928" y="1130299"/>
                </a:lnTo>
                <a:lnTo>
                  <a:pt x="1668937" y="1066799"/>
                </a:lnTo>
                <a:lnTo>
                  <a:pt x="1672736" y="1028699"/>
                </a:lnTo>
                <a:lnTo>
                  <a:pt x="1673561" y="1011890"/>
                </a:lnTo>
                <a:close/>
              </a:path>
              <a:path extrusionOk="0" h="1727200" w="1720850">
                <a:moveTo>
                  <a:pt x="1694222" y="850466"/>
                </a:moveTo>
                <a:lnTo>
                  <a:pt x="1693344" y="876299"/>
                </a:lnTo>
                <a:lnTo>
                  <a:pt x="1688457" y="927099"/>
                </a:lnTo>
                <a:lnTo>
                  <a:pt x="1680625" y="977899"/>
                </a:lnTo>
                <a:lnTo>
                  <a:pt x="1673561" y="1011890"/>
                </a:lnTo>
                <a:lnTo>
                  <a:pt x="1672736" y="1028699"/>
                </a:lnTo>
                <a:lnTo>
                  <a:pt x="1668937" y="1066799"/>
                </a:lnTo>
                <a:lnTo>
                  <a:pt x="1662716" y="1117599"/>
                </a:lnTo>
                <a:lnTo>
                  <a:pt x="1660910" y="1127237"/>
                </a:lnTo>
                <a:lnTo>
                  <a:pt x="1676227" y="1079499"/>
                </a:lnTo>
                <a:lnTo>
                  <a:pt x="1690305" y="1041399"/>
                </a:lnTo>
                <a:lnTo>
                  <a:pt x="1697745" y="1008989"/>
                </a:lnTo>
                <a:lnTo>
                  <a:pt x="1698651" y="990599"/>
                </a:lnTo>
                <a:lnTo>
                  <a:pt x="1698923" y="939799"/>
                </a:lnTo>
                <a:lnTo>
                  <a:pt x="1697098" y="888999"/>
                </a:lnTo>
                <a:lnTo>
                  <a:pt x="1694222" y="850466"/>
                </a:lnTo>
                <a:close/>
              </a:path>
              <a:path extrusionOk="0" h="1727200" w="1720850">
                <a:moveTo>
                  <a:pt x="1251303" y="203199"/>
                </a:moveTo>
                <a:lnTo>
                  <a:pt x="1246134" y="203199"/>
                </a:lnTo>
                <a:lnTo>
                  <a:pt x="1242507" y="215899"/>
                </a:lnTo>
                <a:lnTo>
                  <a:pt x="1244668" y="215899"/>
                </a:lnTo>
                <a:lnTo>
                  <a:pt x="1285248" y="241299"/>
                </a:lnTo>
                <a:lnTo>
                  <a:pt x="1324863" y="279399"/>
                </a:lnTo>
                <a:lnTo>
                  <a:pt x="1363322" y="304799"/>
                </a:lnTo>
                <a:lnTo>
                  <a:pt x="1400434" y="330199"/>
                </a:lnTo>
                <a:lnTo>
                  <a:pt x="1436010" y="368299"/>
                </a:lnTo>
                <a:lnTo>
                  <a:pt x="1469859" y="406399"/>
                </a:lnTo>
                <a:lnTo>
                  <a:pt x="1501789" y="444499"/>
                </a:lnTo>
                <a:lnTo>
                  <a:pt x="1531611" y="469899"/>
                </a:lnTo>
                <a:lnTo>
                  <a:pt x="1559134" y="520699"/>
                </a:lnTo>
                <a:lnTo>
                  <a:pt x="1584167" y="558799"/>
                </a:lnTo>
                <a:lnTo>
                  <a:pt x="1606520" y="596899"/>
                </a:lnTo>
                <a:lnTo>
                  <a:pt x="1626003" y="647699"/>
                </a:lnTo>
                <a:lnTo>
                  <a:pt x="1642424" y="685799"/>
                </a:lnTo>
                <a:lnTo>
                  <a:pt x="1655593" y="736599"/>
                </a:lnTo>
                <a:lnTo>
                  <a:pt x="1664992" y="787399"/>
                </a:lnTo>
                <a:lnTo>
                  <a:pt x="1671298" y="825499"/>
                </a:lnTo>
                <a:lnTo>
                  <a:pt x="1674867" y="876299"/>
                </a:lnTo>
                <a:lnTo>
                  <a:pt x="1676058" y="927099"/>
                </a:lnTo>
                <a:lnTo>
                  <a:pt x="1675229" y="977899"/>
                </a:lnTo>
                <a:lnTo>
                  <a:pt x="1673561" y="1011890"/>
                </a:lnTo>
                <a:lnTo>
                  <a:pt x="1680625" y="977899"/>
                </a:lnTo>
                <a:lnTo>
                  <a:pt x="1688457" y="927099"/>
                </a:lnTo>
                <a:lnTo>
                  <a:pt x="1693344" y="876299"/>
                </a:lnTo>
                <a:lnTo>
                  <a:pt x="1694222" y="850466"/>
                </a:lnTo>
                <a:lnTo>
                  <a:pt x="1693306" y="838199"/>
                </a:lnTo>
                <a:lnTo>
                  <a:pt x="1687680" y="787399"/>
                </a:lnTo>
                <a:lnTo>
                  <a:pt x="1678651" y="736599"/>
                </a:lnTo>
                <a:lnTo>
                  <a:pt x="1665877" y="685799"/>
                </a:lnTo>
                <a:lnTo>
                  <a:pt x="1649562" y="647699"/>
                </a:lnTo>
                <a:lnTo>
                  <a:pt x="1629907" y="596899"/>
                </a:lnTo>
                <a:lnTo>
                  <a:pt x="1607116" y="558799"/>
                </a:lnTo>
                <a:lnTo>
                  <a:pt x="1581391" y="507999"/>
                </a:lnTo>
                <a:lnTo>
                  <a:pt x="1552936" y="469899"/>
                </a:lnTo>
                <a:lnTo>
                  <a:pt x="1521952" y="431799"/>
                </a:lnTo>
                <a:lnTo>
                  <a:pt x="1488642" y="393699"/>
                </a:lnTo>
                <a:lnTo>
                  <a:pt x="1453210" y="355599"/>
                </a:lnTo>
                <a:lnTo>
                  <a:pt x="1415858" y="317499"/>
                </a:lnTo>
                <a:lnTo>
                  <a:pt x="1376788" y="292099"/>
                </a:lnTo>
                <a:lnTo>
                  <a:pt x="1336204" y="266699"/>
                </a:lnTo>
                <a:lnTo>
                  <a:pt x="1294308" y="228599"/>
                </a:lnTo>
                <a:lnTo>
                  <a:pt x="1251303" y="203199"/>
                </a:lnTo>
                <a:close/>
              </a:path>
              <a:path extrusionOk="0" h="1727200" w="1720850">
                <a:moveTo>
                  <a:pt x="1115030" y="38099"/>
                </a:moveTo>
                <a:lnTo>
                  <a:pt x="993372" y="38099"/>
                </a:lnTo>
                <a:lnTo>
                  <a:pt x="1040809" y="50799"/>
                </a:lnTo>
                <a:lnTo>
                  <a:pt x="1131406" y="76199"/>
                </a:lnTo>
                <a:lnTo>
                  <a:pt x="1174832" y="101599"/>
                </a:lnTo>
                <a:lnTo>
                  <a:pt x="1217185" y="126999"/>
                </a:lnTo>
                <a:lnTo>
                  <a:pt x="1258598" y="139699"/>
                </a:lnTo>
                <a:lnTo>
                  <a:pt x="1299203" y="177799"/>
                </a:lnTo>
                <a:lnTo>
                  <a:pt x="1339986" y="203199"/>
                </a:lnTo>
                <a:lnTo>
                  <a:pt x="1379623" y="228599"/>
                </a:lnTo>
                <a:lnTo>
                  <a:pt x="1417902" y="266699"/>
                </a:lnTo>
                <a:lnTo>
                  <a:pt x="1454609" y="292099"/>
                </a:lnTo>
                <a:lnTo>
                  <a:pt x="1489530" y="330199"/>
                </a:lnTo>
                <a:lnTo>
                  <a:pt x="1522451" y="368299"/>
                </a:lnTo>
                <a:lnTo>
                  <a:pt x="1553158" y="406399"/>
                </a:lnTo>
                <a:lnTo>
                  <a:pt x="1581437" y="444499"/>
                </a:lnTo>
                <a:lnTo>
                  <a:pt x="1607076" y="482599"/>
                </a:lnTo>
                <a:lnTo>
                  <a:pt x="1629859" y="533399"/>
                </a:lnTo>
                <a:lnTo>
                  <a:pt x="1649574" y="584199"/>
                </a:lnTo>
                <a:lnTo>
                  <a:pt x="1666006" y="622299"/>
                </a:lnTo>
                <a:lnTo>
                  <a:pt x="1679102" y="673099"/>
                </a:lnTo>
                <a:lnTo>
                  <a:pt x="1688166" y="723899"/>
                </a:lnTo>
                <a:lnTo>
                  <a:pt x="1693416" y="774699"/>
                </a:lnTo>
                <a:lnTo>
                  <a:pt x="1695070" y="825499"/>
                </a:lnTo>
                <a:lnTo>
                  <a:pt x="1694222" y="850466"/>
                </a:lnTo>
                <a:lnTo>
                  <a:pt x="1697098" y="888999"/>
                </a:lnTo>
                <a:lnTo>
                  <a:pt x="1698923" y="939799"/>
                </a:lnTo>
                <a:lnTo>
                  <a:pt x="1698651" y="990599"/>
                </a:lnTo>
                <a:lnTo>
                  <a:pt x="1697745" y="1008989"/>
                </a:lnTo>
                <a:lnTo>
                  <a:pt x="1701966" y="990599"/>
                </a:lnTo>
                <a:lnTo>
                  <a:pt x="1711017" y="939799"/>
                </a:lnTo>
                <a:lnTo>
                  <a:pt x="1717263" y="888999"/>
                </a:lnTo>
                <a:lnTo>
                  <a:pt x="1720508" y="838199"/>
                </a:lnTo>
                <a:lnTo>
                  <a:pt x="1720559" y="787399"/>
                </a:lnTo>
                <a:lnTo>
                  <a:pt x="1717219" y="736599"/>
                </a:lnTo>
                <a:lnTo>
                  <a:pt x="1710296" y="685799"/>
                </a:lnTo>
                <a:lnTo>
                  <a:pt x="1686908" y="596899"/>
                </a:lnTo>
                <a:lnTo>
                  <a:pt x="1670418" y="546099"/>
                </a:lnTo>
                <a:lnTo>
                  <a:pt x="1650976" y="507999"/>
                </a:lnTo>
                <a:lnTo>
                  <a:pt x="1628769" y="469899"/>
                </a:lnTo>
                <a:lnTo>
                  <a:pt x="1603979" y="431799"/>
                </a:lnTo>
                <a:lnTo>
                  <a:pt x="1576792" y="380999"/>
                </a:lnTo>
                <a:lnTo>
                  <a:pt x="1547393" y="355599"/>
                </a:lnTo>
                <a:lnTo>
                  <a:pt x="1515965" y="317499"/>
                </a:lnTo>
                <a:lnTo>
                  <a:pt x="1482694" y="279399"/>
                </a:lnTo>
                <a:lnTo>
                  <a:pt x="1447765" y="241299"/>
                </a:lnTo>
                <a:lnTo>
                  <a:pt x="1411361" y="215899"/>
                </a:lnTo>
                <a:lnTo>
                  <a:pt x="1372827" y="190499"/>
                </a:lnTo>
                <a:lnTo>
                  <a:pt x="1332932" y="152399"/>
                </a:lnTo>
                <a:lnTo>
                  <a:pt x="1291760" y="126999"/>
                </a:lnTo>
                <a:lnTo>
                  <a:pt x="1249393" y="101599"/>
                </a:lnTo>
                <a:lnTo>
                  <a:pt x="1205914" y="76199"/>
                </a:lnTo>
                <a:lnTo>
                  <a:pt x="1161405" y="63499"/>
                </a:lnTo>
                <a:lnTo>
                  <a:pt x="1115030" y="38099"/>
                </a:lnTo>
                <a:close/>
              </a:path>
              <a:path extrusionOk="0" h="1727200" w="1720850">
                <a:moveTo>
                  <a:pt x="921519" y="0"/>
                </a:moveTo>
                <a:lnTo>
                  <a:pt x="872118" y="0"/>
                </a:lnTo>
                <a:lnTo>
                  <a:pt x="822701" y="12699"/>
                </a:lnTo>
                <a:lnTo>
                  <a:pt x="970706" y="12699"/>
                </a:lnTo>
                <a:lnTo>
                  <a:pt x="921519" y="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 name="Google Shape;566;p37"/>
          <p:cNvSpPr/>
          <p:nvPr/>
        </p:nvSpPr>
        <p:spPr>
          <a:xfrm>
            <a:off x="5908935" y="8834702"/>
            <a:ext cx="1659255" cy="1663700"/>
          </a:xfrm>
          <a:custGeom>
            <a:rect b="b" l="l" r="r" t="t"/>
            <a:pathLst>
              <a:path extrusionOk="0" h="1663700" w="1659254">
                <a:moveTo>
                  <a:pt x="982211" y="12699"/>
                </a:moveTo>
                <a:lnTo>
                  <a:pt x="698910" y="12699"/>
                </a:lnTo>
                <a:lnTo>
                  <a:pt x="508913" y="63499"/>
                </a:lnTo>
                <a:lnTo>
                  <a:pt x="463438" y="88899"/>
                </a:lnTo>
                <a:lnTo>
                  <a:pt x="419167" y="114299"/>
                </a:lnTo>
                <a:lnTo>
                  <a:pt x="376299" y="139699"/>
                </a:lnTo>
                <a:lnTo>
                  <a:pt x="335031" y="165099"/>
                </a:lnTo>
                <a:lnTo>
                  <a:pt x="295559" y="190499"/>
                </a:lnTo>
                <a:lnTo>
                  <a:pt x="258082" y="215899"/>
                </a:lnTo>
                <a:lnTo>
                  <a:pt x="222797" y="253999"/>
                </a:lnTo>
                <a:lnTo>
                  <a:pt x="189901" y="292099"/>
                </a:lnTo>
                <a:lnTo>
                  <a:pt x="160950" y="330199"/>
                </a:lnTo>
                <a:lnTo>
                  <a:pt x="134465" y="368299"/>
                </a:lnTo>
                <a:lnTo>
                  <a:pt x="110425" y="406399"/>
                </a:lnTo>
                <a:lnTo>
                  <a:pt x="88811" y="444499"/>
                </a:lnTo>
                <a:lnTo>
                  <a:pt x="69601" y="482599"/>
                </a:lnTo>
                <a:lnTo>
                  <a:pt x="52775" y="533399"/>
                </a:lnTo>
                <a:lnTo>
                  <a:pt x="38311" y="571499"/>
                </a:lnTo>
                <a:lnTo>
                  <a:pt x="26191" y="609599"/>
                </a:lnTo>
                <a:lnTo>
                  <a:pt x="16391" y="660399"/>
                </a:lnTo>
                <a:lnTo>
                  <a:pt x="8893" y="698499"/>
                </a:lnTo>
                <a:lnTo>
                  <a:pt x="3676" y="749299"/>
                </a:lnTo>
                <a:lnTo>
                  <a:pt x="718" y="787399"/>
                </a:lnTo>
                <a:lnTo>
                  <a:pt x="0" y="838199"/>
                </a:lnTo>
                <a:lnTo>
                  <a:pt x="1499" y="876299"/>
                </a:lnTo>
                <a:lnTo>
                  <a:pt x="5197" y="927099"/>
                </a:lnTo>
                <a:lnTo>
                  <a:pt x="11072" y="965199"/>
                </a:lnTo>
                <a:lnTo>
                  <a:pt x="19103" y="1015999"/>
                </a:lnTo>
                <a:lnTo>
                  <a:pt x="29270" y="1054099"/>
                </a:lnTo>
                <a:lnTo>
                  <a:pt x="41553" y="1092199"/>
                </a:lnTo>
                <a:lnTo>
                  <a:pt x="55929" y="1142999"/>
                </a:lnTo>
                <a:lnTo>
                  <a:pt x="72380" y="1181099"/>
                </a:lnTo>
                <a:lnTo>
                  <a:pt x="90884" y="1219199"/>
                </a:lnTo>
                <a:lnTo>
                  <a:pt x="111421" y="1257299"/>
                </a:lnTo>
                <a:lnTo>
                  <a:pt x="133969" y="1295399"/>
                </a:lnTo>
                <a:lnTo>
                  <a:pt x="158509" y="1333499"/>
                </a:lnTo>
                <a:lnTo>
                  <a:pt x="185019" y="1371599"/>
                </a:lnTo>
                <a:lnTo>
                  <a:pt x="213479" y="1409699"/>
                </a:lnTo>
                <a:lnTo>
                  <a:pt x="243869" y="1435099"/>
                </a:lnTo>
                <a:lnTo>
                  <a:pt x="276167" y="1473199"/>
                </a:lnTo>
                <a:lnTo>
                  <a:pt x="310353" y="1498599"/>
                </a:lnTo>
                <a:lnTo>
                  <a:pt x="346407" y="1536699"/>
                </a:lnTo>
                <a:lnTo>
                  <a:pt x="384307" y="1562099"/>
                </a:lnTo>
                <a:lnTo>
                  <a:pt x="426962" y="1587499"/>
                </a:lnTo>
                <a:lnTo>
                  <a:pt x="471325" y="1612899"/>
                </a:lnTo>
                <a:lnTo>
                  <a:pt x="517164" y="1625599"/>
                </a:lnTo>
                <a:lnTo>
                  <a:pt x="661201" y="1663699"/>
                </a:lnTo>
                <a:lnTo>
                  <a:pt x="955574" y="1663699"/>
                </a:lnTo>
                <a:lnTo>
                  <a:pt x="1050374" y="1638299"/>
                </a:lnTo>
                <a:lnTo>
                  <a:pt x="690493" y="1638299"/>
                </a:lnTo>
                <a:lnTo>
                  <a:pt x="599411" y="1612899"/>
                </a:lnTo>
                <a:lnTo>
                  <a:pt x="555288" y="1612899"/>
                </a:lnTo>
                <a:lnTo>
                  <a:pt x="512341" y="1587499"/>
                </a:lnTo>
                <a:lnTo>
                  <a:pt x="467207" y="1574799"/>
                </a:lnTo>
                <a:lnTo>
                  <a:pt x="423681" y="1549399"/>
                </a:lnTo>
                <a:lnTo>
                  <a:pt x="381878" y="1523999"/>
                </a:lnTo>
                <a:lnTo>
                  <a:pt x="341910" y="1485899"/>
                </a:lnTo>
                <a:lnTo>
                  <a:pt x="303892" y="1460499"/>
                </a:lnTo>
                <a:lnTo>
                  <a:pt x="267935" y="1422399"/>
                </a:lnTo>
                <a:lnTo>
                  <a:pt x="234154" y="1384299"/>
                </a:lnTo>
                <a:lnTo>
                  <a:pt x="202661" y="1346199"/>
                </a:lnTo>
                <a:lnTo>
                  <a:pt x="173570" y="1308099"/>
                </a:lnTo>
                <a:lnTo>
                  <a:pt x="146994" y="1257299"/>
                </a:lnTo>
                <a:lnTo>
                  <a:pt x="123046" y="1219199"/>
                </a:lnTo>
                <a:lnTo>
                  <a:pt x="101840" y="1168399"/>
                </a:lnTo>
                <a:lnTo>
                  <a:pt x="83489" y="1130299"/>
                </a:lnTo>
                <a:lnTo>
                  <a:pt x="67026" y="1079499"/>
                </a:lnTo>
                <a:lnTo>
                  <a:pt x="53613" y="1028699"/>
                </a:lnTo>
                <a:lnTo>
                  <a:pt x="43244" y="977899"/>
                </a:lnTo>
                <a:lnTo>
                  <a:pt x="35910" y="927099"/>
                </a:lnTo>
                <a:lnTo>
                  <a:pt x="31604" y="876299"/>
                </a:lnTo>
                <a:lnTo>
                  <a:pt x="30319" y="825499"/>
                </a:lnTo>
                <a:lnTo>
                  <a:pt x="32048" y="774699"/>
                </a:lnTo>
                <a:lnTo>
                  <a:pt x="36784" y="736599"/>
                </a:lnTo>
                <a:lnTo>
                  <a:pt x="44520" y="685799"/>
                </a:lnTo>
                <a:lnTo>
                  <a:pt x="55247" y="634999"/>
                </a:lnTo>
                <a:lnTo>
                  <a:pt x="68960" y="584199"/>
                </a:lnTo>
                <a:lnTo>
                  <a:pt x="85650" y="533399"/>
                </a:lnTo>
                <a:lnTo>
                  <a:pt x="105311" y="495299"/>
                </a:lnTo>
                <a:lnTo>
                  <a:pt x="127935" y="444499"/>
                </a:lnTo>
                <a:lnTo>
                  <a:pt x="152871" y="406399"/>
                </a:lnTo>
                <a:lnTo>
                  <a:pt x="180163" y="355599"/>
                </a:lnTo>
                <a:lnTo>
                  <a:pt x="209720" y="317499"/>
                </a:lnTo>
                <a:lnTo>
                  <a:pt x="241449" y="279399"/>
                </a:lnTo>
                <a:lnTo>
                  <a:pt x="275256" y="253999"/>
                </a:lnTo>
                <a:lnTo>
                  <a:pt x="311049" y="215899"/>
                </a:lnTo>
                <a:lnTo>
                  <a:pt x="348734" y="190499"/>
                </a:lnTo>
                <a:lnTo>
                  <a:pt x="388220" y="165099"/>
                </a:lnTo>
                <a:lnTo>
                  <a:pt x="429412" y="139699"/>
                </a:lnTo>
                <a:lnTo>
                  <a:pt x="472219" y="126999"/>
                </a:lnTo>
                <a:lnTo>
                  <a:pt x="516548" y="101599"/>
                </a:lnTo>
                <a:lnTo>
                  <a:pt x="562305" y="88899"/>
                </a:lnTo>
                <a:lnTo>
                  <a:pt x="609398" y="63499"/>
                </a:lnTo>
                <a:lnTo>
                  <a:pt x="659215" y="50799"/>
                </a:lnTo>
                <a:lnTo>
                  <a:pt x="709774" y="50799"/>
                </a:lnTo>
                <a:lnTo>
                  <a:pt x="760865" y="38099"/>
                </a:lnTo>
                <a:lnTo>
                  <a:pt x="1073418" y="38099"/>
                </a:lnTo>
                <a:lnTo>
                  <a:pt x="982211" y="12699"/>
                </a:lnTo>
                <a:close/>
              </a:path>
              <a:path extrusionOk="0" h="1663700" w="1659254">
                <a:moveTo>
                  <a:pt x="1636546" y="970446"/>
                </a:moveTo>
                <a:lnTo>
                  <a:pt x="1630649" y="990599"/>
                </a:lnTo>
                <a:lnTo>
                  <a:pt x="1617102" y="1041399"/>
                </a:lnTo>
                <a:lnTo>
                  <a:pt x="1601352" y="1092199"/>
                </a:lnTo>
                <a:lnTo>
                  <a:pt x="1598175" y="1099016"/>
                </a:lnTo>
                <a:lnTo>
                  <a:pt x="1587983" y="1142999"/>
                </a:lnTo>
                <a:lnTo>
                  <a:pt x="1572000" y="1193799"/>
                </a:lnTo>
                <a:lnTo>
                  <a:pt x="1551685" y="1244599"/>
                </a:lnTo>
                <a:lnTo>
                  <a:pt x="1526918" y="1282699"/>
                </a:lnTo>
                <a:lnTo>
                  <a:pt x="1497578" y="1333499"/>
                </a:lnTo>
                <a:lnTo>
                  <a:pt x="1463544" y="1371599"/>
                </a:lnTo>
                <a:lnTo>
                  <a:pt x="1432070" y="1409699"/>
                </a:lnTo>
                <a:lnTo>
                  <a:pt x="1398328" y="1435099"/>
                </a:lnTo>
                <a:lnTo>
                  <a:pt x="1362489" y="1460499"/>
                </a:lnTo>
                <a:lnTo>
                  <a:pt x="1324727" y="1498599"/>
                </a:lnTo>
                <a:lnTo>
                  <a:pt x="1285214" y="1523999"/>
                </a:lnTo>
                <a:lnTo>
                  <a:pt x="1244122" y="1536699"/>
                </a:lnTo>
                <a:lnTo>
                  <a:pt x="1201622" y="1562099"/>
                </a:lnTo>
                <a:lnTo>
                  <a:pt x="1157887" y="1574799"/>
                </a:lnTo>
                <a:lnTo>
                  <a:pt x="1113090" y="1600199"/>
                </a:lnTo>
                <a:lnTo>
                  <a:pt x="1020995" y="1625599"/>
                </a:lnTo>
                <a:lnTo>
                  <a:pt x="974042" y="1625599"/>
                </a:lnTo>
                <a:lnTo>
                  <a:pt x="926715" y="1638299"/>
                </a:lnTo>
                <a:lnTo>
                  <a:pt x="1050374" y="1638299"/>
                </a:lnTo>
                <a:lnTo>
                  <a:pt x="1187980" y="1600199"/>
                </a:lnTo>
                <a:lnTo>
                  <a:pt x="1232013" y="1574799"/>
                </a:lnTo>
                <a:lnTo>
                  <a:pt x="1274872" y="1549399"/>
                </a:lnTo>
                <a:lnTo>
                  <a:pt x="1316405" y="1523999"/>
                </a:lnTo>
                <a:lnTo>
                  <a:pt x="1356459" y="1498599"/>
                </a:lnTo>
                <a:lnTo>
                  <a:pt x="1394881" y="1473199"/>
                </a:lnTo>
                <a:lnTo>
                  <a:pt x="1433867" y="1435099"/>
                </a:lnTo>
                <a:lnTo>
                  <a:pt x="1470636" y="1396999"/>
                </a:lnTo>
                <a:lnTo>
                  <a:pt x="1504660" y="1358899"/>
                </a:lnTo>
                <a:lnTo>
                  <a:pt x="1535408" y="1320799"/>
                </a:lnTo>
                <a:lnTo>
                  <a:pt x="1562353" y="1269999"/>
                </a:lnTo>
                <a:lnTo>
                  <a:pt x="1584964" y="1231899"/>
                </a:lnTo>
                <a:lnTo>
                  <a:pt x="1602714" y="1181099"/>
                </a:lnTo>
                <a:lnTo>
                  <a:pt x="1615743" y="1130299"/>
                </a:lnTo>
                <a:lnTo>
                  <a:pt x="1625564" y="1079499"/>
                </a:lnTo>
                <a:lnTo>
                  <a:pt x="1632368" y="1028699"/>
                </a:lnTo>
                <a:lnTo>
                  <a:pt x="1636348" y="977899"/>
                </a:lnTo>
                <a:lnTo>
                  <a:pt x="1636546" y="970446"/>
                </a:lnTo>
                <a:close/>
              </a:path>
              <a:path extrusionOk="0" h="1663700" w="1659254">
                <a:moveTo>
                  <a:pt x="1612950" y="971165"/>
                </a:moveTo>
                <a:lnTo>
                  <a:pt x="1609053" y="990599"/>
                </a:lnTo>
                <a:lnTo>
                  <a:pt x="1596463" y="1028699"/>
                </a:lnTo>
                <a:lnTo>
                  <a:pt x="1581680" y="1079499"/>
                </a:lnTo>
                <a:lnTo>
                  <a:pt x="1564911" y="1130299"/>
                </a:lnTo>
                <a:lnTo>
                  <a:pt x="1546367" y="1168399"/>
                </a:lnTo>
                <a:lnTo>
                  <a:pt x="1526255" y="1219199"/>
                </a:lnTo>
                <a:lnTo>
                  <a:pt x="1504785" y="1257299"/>
                </a:lnTo>
                <a:lnTo>
                  <a:pt x="1482165" y="1295399"/>
                </a:lnTo>
                <a:lnTo>
                  <a:pt x="1458605" y="1346199"/>
                </a:lnTo>
                <a:lnTo>
                  <a:pt x="1457881" y="1346199"/>
                </a:lnTo>
                <a:lnTo>
                  <a:pt x="1461349" y="1358899"/>
                </a:lnTo>
                <a:lnTo>
                  <a:pt x="1466658" y="1358899"/>
                </a:lnTo>
                <a:lnTo>
                  <a:pt x="1471456" y="1346199"/>
                </a:lnTo>
                <a:lnTo>
                  <a:pt x="1496349" y="1308099"/>
                </a:lnTo>
                <a:lnTo>
                  <a:pt x="1520203" y="1269999"/>
                </a:lnTo>
                <a:lnTo>
                  <a:pt x="1542825" y="1219199"/>
                </a:lnTo>
                <a:lnTo>
                  <a:pt x="1564019" y="1181099"/>
                </a:lnTo>
                <a:lnTo>
                  <a:pt x="1583593" y="1130299"/>
                </a:lnTo>
                <a:lnTo>
                  <a:pt x="1598175" y="1099016"/>
                </a:lnTo>
                <a:lnTo>
                  <a:pt x="1599754" y="1092199"/>
                </a:lnTo>
                <a:lnTo>
                  <a:pt x="1607434" y="1041399"/>
                </a:lnTo>
                <a:lnTo>
                  <a:pt x="1612113" y="990599"/>
                </a:lnTo>
                <a:lnTo>
                  <a:pt x="1612950" y="971165"/>
                </a:lnTo>
                <a:close/>
              </a:path>
              <a:path extrusionOk="0" h="1663700" w="1659254">
                <a:moveTo>
                  <a:pt x="1632886" y="809211"/>
                </a:moveTo>
                <a:lnTo>
                  <a:pt x="1631572" y="838199"/>
                </a:lnTo>
                <a:lnTo>
                  <a:pt x="1626816" y="888999"/>
                </a:lnTo>
                <a:lnTo>
                  <a:pt x="1619241" y="939799"/>
                </a:lnTo>
                <a:lnTo>
                  <a:pt x="1612950" y="971165"/>
                </a:lnTo>
                <a:lnTo>
                  <a:pt x="1612113" y="990599"/>
                </a:lnTo>
                <a:lnTo>
                  <a:pt x="1607434" y="1041399"/>
                </a:lnTo>
                <a:lnTo>
                  <a:pt x="1599754" y="1092199"/>
                </a:lnTo>
                <a:lnTo>
                  <a:pt x="1598175" y="1099016"/>
                </a:lnTo>
                <a:lnTo>
                  <a:pt x="1601352" y="1092199"/>
                </a:lnTo>
                <a:lnTo>
                  <a:pt x="1617102" y="1041399"/>
                </a:lnTo>
                <a:lnTo>
                  <a:pt x="1630649" y="990599"/>
                </a:lnTo>
                <a:lnTo>
                  <a:pt x="1636546" y="970446"/>
                </a:lnTo>
                <a:lnTo>
                  <a:pt x="1637697" y="927099"/>
                </a:lnTo>
                <a:lnTo>
                  <a:pt x="1636606" y="863599"/>
                </a:lnTo>
                <a:lnTo>
                  <a:pt x="1633267" y="812799"/>
                </a:lnTo>
                <a:lnTo>
                  <a:pt x="1632886" y="809211"/>
                </a:lnTo>
                <a:close/>
              </a:path>
              <a:path extrusionOk="0" h="1663700" w="1659254">
                <a:moveTo>
                  <a:pt x="1206283" y="203199"/>
                </a:moveTo>
                <a:lnTo>
                  <a:pt x="1196591" y="203199"/>
                </a:lnTo>
                <a:lnTo>
                  <a:pt x="1199638" y="215899"/>
                </a:lnTo>
                <a:lnTo>
                  <a:pt x="1242141" y="241299"/>
                </a:lnTo>
                <a:lnTo>
                  <a:pt x="1283533" y="266699"/>
                </a:lnTo>
                <a:lnTo>
                  <a:pt x="1323574" y="304799"/>
                </a:lnTo>
                <a:lnTo>
                  <a:pt x="1362026" y="330199"/>
                </a:lnTo>
                <a:lnTo>
                  <a:pt x="1398648" y="368299"/>
                </a:lnTo>
                <a:lnTo>
                  <a:pt x="1433203" y="406399"/>
                </a:lnTo>
                <a:lnTo>
                  <a:pt x="1465449" y="444499"/>
                </a:lnTo>
                <a:lnTo>
                  <a:pt x="1495149" y="482599"/>
                </a:lnTo>
                <a:lnTo>
                  <a:pt x="1522063" y="533399"/>
                </a:lnTo>
                <a:lnTo>
                  <a:pt x="1545952" y="571499"/>
                </a:lnTo>
                <a:lnTo>
                  <a:pt x="1566576" y="622299"/>
                </a:lnTo>
                <a:lnTo>
                  <a:pt x="1583696" y="673099"/>
                </a:lnTo>
                <a:lnTo>
                  <a:pt x="1597073" y="711199"/>
                </a:lnTo>
                <a:lnTo>
                  <a:pt x="1606758" y="774699"/>
                </a:lnTo>
                <a:lnTo>
                  <a:pt x="1612639" y="825499"/>
                </a:lnTo>
                <a:lnTo>
                  <a:pt x="1615181" y="876299"/>
                </a:lnTo>
                <a:lnTo>
                  <a:pt x="1614850" y="927099"/>
                </a:lnTo>
                <a:lnTo>
                  <a:pt x="1612950" y="971165"/>
                </a:lnTo>
                <a:lnTo>
                  <a:pt x="1619241" y="939799"/>
                </a:lnTo>
                <a:lnTo>
                  <a:pt x="1626816" y="888999"/>
                </a:lnTo>
                <a:lnTo>
                  <a:pt x="1631572" y="838199"/>
                </a:lnTo>
                <a:lnTo>
                  <a:pt x="1632886" y="809211"/>
                </a:lnTo>
                <a:lnTo>
                  <a:pt x="1627873" y="761999"/>
                </a:lnTo>
                <a:lnTo>
                  <a:pt x="1619597" y="723899"/>
                </a:lnTo>
                <a:lnTo>
                  <a:pt x="1607615" y="673099"/>
                </a:lnTo>
                <a:lnTo>
                  <a:pt x="1592128" y="622299"/>
                </a:lnTo>
                <a:lnTo>
                  <a:pt x="1573337" y="584199"/>
                </a:lnTo>
                <a:lnTo>
                  <a:pt x="1551445" y="533399"/>
                </a:lnTo>
                <a:lnTo>
                  <a:pt x="1526652" y="495299"/>
                </a:lnTo>
                <a:lnTo>
                  <a:pt x="1499161" y="457199"/>
                </a:lnTo>
                <a:lnTo>
                  <a:pt x="1469173" y="419099"/>
                </a:lnTo>
                <a:lnTo>
                  <a:pt x="1436889" y="380999"/>
                </a:lnTo>
                <a:lnTo>
                  <a:pt x="1402512" y="342899"/>
                </a:lnTo>
                <a:lnTo>
                  <a:pt x="1366244" y="317499"/>
                </a:lnTo>
                <a:lnTo>
                  <a:pt x="1328285" y="279399"/>
                </a:lnTo>
                <a:lnTo>
                  <a:pt x="1288837" y="253999"/>
                </a:lnTo>
                <a:lnTo>
                  <a:pt x="1248103" y="228599"/>
                </a:lnTo>
                <a:lnTo>
                  <a:pt x="1206283" y="203199"/>
                </a:lnTo>
                <a:close/>
              </a:path>
              <a:path extrusionOk="0" h="1663700" w="1659254">
                <a:moveTo>
                  <a:pt x="1073418" y="38099"/>
                </a:moveTo>
                <a:lnTo>
                  <a:pt x="966394" y="38099"/>
                </a:lnTo>
                <a:lnTo>
                  <a:pt x="1018495" y="50799"/>
                </a:lnTo>
                <a:lnTo>
                  <a:pt x="1068730" y="76199"/>
                </a:lnTo>
                <a:lnTo>
                  <a:pt x="1117301" y="88899"/>
                </a:lnTo>
                <a:lnTo>
                  <a:pt x="1164410" y="114299"/>
                </a:lnTo>
                <a:lnTo>
                  <a:pt x="1210259" y="139699"/>
                </a:lnTo>
                <a:lnTo>
                  <a:pt x="1255052" y="165099"/>
                </a:lnTo>
                <a:lnTo>
                  <a:pt x="1297615" y="190499"/>
                </a:lnTo>
                <a:lnTo>
                  <a:pt x="1338833" y="228599"/>
                </a:lnTo>
                <a:lnTo>
                  <a:pt x="1378442" y="266699"/>
                </a:lnTo>
                <a:lnTo>
                  <a:pt x="1416178" y="292099"/>
                </a:lnTo>
                <a:lnTo>
                  <a:pt x="1451778" y="330199"/>
                </a:lnTo>
                <a:lnTo>
                  <a:pt x="1484978" y="380999"/>
                </a:lnTo>
                <a:lnTo>
                  <a:pt x="1515514" y="419099"/>
                </a:lnTo>
                <a:lnTo>
                  <a:pt x="1543122" y="457199"/>
                </a:lnTo>
                <a:lnTo>
                  <a:pt x="1567538" y="507999"/>
                </a:lnTo>
                <a:lnTo>
                  <a:pt x="1588498" y="558799"/>
                </a:lnTo>
                <a:lnTo>
                  <a:pt x="1605738" y="609599"/>
                </a:lnTo>
                <a:lnTo>
                  <a:pt x="1618216" y="647699"/>
                </a:lnTo>
                <a:lnTo>
                  <a:pt x="1626830" y="698499"/>
                </a:lnTo>
                <a:lnTo>
                  <a:pt x="1631787" y="749299"/>
                </a:lnTo>
                <a:lnTo>
                  <a:pt x="1633299" y="800099"/>
                </a:lnTo>
                <a:lnTo>
                  <a:pt x="1632886" y="809211"/>
                </a:lnTo>
                <a:lnTo>
                  <a:pt x="1633267" y="812799"/>
                </a:lnTo>
                <a:lnTo>
                  <a:pt x="1636606" y="863599"/>
                </a:lnTo>
                <a:lnTo>
                  <a:pt x="1637697" y="927099"/>
                </a:lnTo>
                <a:lnTo>
                  <a:pt x="1636546" y="970446"/>
                </a:lnTo>
                <a:lnTo>
                  <a:pt x="1641798" y="952499"/>
                </a:lnTo>
                <a:lnTo>
                  <a:pt x="1650356" y="901699"/>
                </a:lnTo>
                <a:lnTo>
                  <a:pt x="1656129" y="850899"/>
                </a:lnTo>
                <a:lnTo>
                  <a:pt x="1658923" y="800099"/>
                </a:lnTo>
                <a:lnTo>
                  <a:pt x="1658542" y="749299"/>
                </a:lnTo>
                <a:lnTo>
                  <a:pt x="1654795" y="698499"/>
                </a:lnTo>
                <a:lnTo>
                  <a:pt x="1647485" y="660399"/>
                </a:lnTo>
                <a:lnTo>
                  <a:pt x="1636285" y="609599"/>
                </a:lnTo>
                <a:lnTo>
                  <a:pt x="1621369" y="558799"/>
                </a:lnTo>
                <a:lnTo>
                  <a:pt x="1602965" y="507999"/>
                </a:lnTo>
                <a:lnTo>
                  <a:pt x="1581304" y="469899"/>
                </a:lnTo>
                <a:lnTo>
                  <a:pt x="1556615" y="419099"/>
                </a:lnTo>
                <a:lnTo>
                  <a:pt x="1529129" y="380999"/>
                </a:lnTo>
                <a:lnTo>
                  <a:pt x="1499074" y="342899"/>
                </a:lnTo>
                <a:lnTo>
                  <a:pt x="1466681" y="304799"/>
                </a:lnTo>
                <a:lnTo>
                  <a:pt x="1432180" y="266699"/>
                </a:lnTo>
                <a:lnTo>
                  <a:pt x="1395800" y="241299"/>
                </a:lnTo>
                <a:lnTo>
                  <a:pt x="1357770" y="203199"/>
                </a:lnTo>
                <a:lnTo>
                  <a:pt x="1320712" y="177799"/>
                </a:lnTo>
                <a:lnTo>
                  <a:pt x="1282386" y="152399"/>
                </a:lnTo>
                <a:lnTo>
                  <a:pt x="1242859" y="126999"/>
                </a:lnTo>
                <a:lnTo>
                  <a:pt x="1202193" y="101599"/>
                </a:lnTo>
                <a:lnTo>
                  <a:pt x="1160453" y="76199"/>
                </a:lnTo>
                <a:lnTo>
                  <a:pt x="1117704" y="50799"/>
                </a:lnTo>
                <a:lnTo>
                  <a:pt x="1073418" y="38099"/>
                </a:lnTo>
                <a:close/>
              </a:path>
              <a:path extrusionOk="0" h="1663700" w="1659254">
                <a:moveTo>
                  <a:pt x="888724" y="0"/>
                </a:moveTo>
                <a:lnTo>
                  <a:pt x="794432" y="0"/>
                </a:lnTo>
                <a:lnTo>
                  <a:pt x="747447" y="12699"/>
                </a:lnTo>
                <a:lnTo>
                  <a:pt x="935660" y="12699"/>
                </a:lnTo>
                <a:lnTo>
                  <a:pt x="888724" y="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7" name="Google Shape;567;p37"/>
          <p:cNvPicPr preferRelativeResize="0"/>
          <p:nvPr/>
        </p:nvPicPr>
        <p:blipFill rotWithShape="1">
          <a:blip r:embed="rId5">
            <a:alphaModFix/>
          </a:blip>
          <a:srcRect b="0" l="0" r="0" t="0"/>
          <a:stretch/>
        </p:blipFill>
        <p:spPr>
          <a:xfrm>
            <a:off x="11043200" y="2011124"/>
            <a:ext cx="7362706" cy="8518050"/>
          </a:xfrm>
          <a:prstGeom prst="rect">
            <a:avLst/>
          </a:prstGeom>
          <a:noFill/>
          <a:ln>
            <a:noFill/>
          </a:ln>
        </p:spPr>
      </p:pic>
      <p:sp>
        <p:nvSpPr>
          <p:cNvPr id="568" name="Google Shape;568;p37"/>
          <p:cNvSpPr txBox="1"/>
          <p:nvPr>
            <p:ph type="title"/>
          </p:nvPr>
        </p:nvSpPr>
        <p:spPr>
          <a:xfrm>
            <a:off x="322225" y="-303400"/>
            <a:ext cx="9716700" cy="1242600"/>
          </a:xfrm>
          <a:prstGeom prst="rect">
            <a:avLst/>
          </a:prstGeom>
          <a:noFill/>
          <a:ln>
            <a:noFill/>
          </a:ln>
        </p:spPr>
        <p:txBody>
          <a:bodyPr anchorCtr="0" anchor="t" bIns="0" lIns="0" spcFirstLastPara="1" rIns="0" wrap="square" tIns="14600">
            <a:noAutofit/>
          </a:bodyPr>
          <a:lstStyle/>
          <a:p>
            <a:pPr indent="0" lvl="0" marL="0" rtl="0" algn="l">
              <a:lnSpc>
                <a:spcPct val="100000"/>
              </a:lnSpc>
              <a:spcBef>
                <a:spcPts val="0"/>
              </a:spcBef>
              <a:spcAft>
                <a:spcPts val="0"/>
              </a:spcAft>
              <a:buSzPts val="1400"/>
              <a:buNone/>
            </a:pPr>
            <a:r>
              <a:t/>
            </a:r>
            <a:endParaRPr b="1" sz="3200">
              <a:latin typeface="Bell MT"/>
              <a:ea typeface="Bell MT"/>
              <a:cs typeface="Bell MT"/>
              <a:sym typeface="Bell MT"/>
            </a:endParaRPr>
          </a:p>
          <a:p>
            <a:pPr indent="0" lvl="0" marL="0" rtl="0" algn="l">
              <a:lnSpc>
                <a:spcPct val="100000"/>
              </a:lnSpc>
              <a:spcBef>
                <a:spcPts val="0"/>
              </a:spcBef>
              <a:spcAft>
                <a:spcPts val="0"/>
              </a:spcAft>
              <a:buSzPts val="1400"/>
              <a:buNone/>
            </a:pPr>
            <a:r>
              <a:rPr b="1" lang="en-US" sz="3200">
                <a:latin typeface="Bell MT"/>
                <a:ea typeface="Bell MT"/>
                <a:cs typeface="Bell MT"/>
                <a:sym typeface="Bell MT"/>
              </a:rPr>
              <a:t>Defining a Domain</a:t>
            </a:r>
            <a:br>
              <a:rPr b="1" lang="en-US" sz="3200"/>
            </a:br>
            <a:br>
              <a:rPr b="1" lang="en-US" sz="3200"/>
            </a:br>
            <a:r>
              <a:rPr lang="en-US" sz="2800">
                <a:latin typeface="Bell MT"/>
                <a:ea typeface="Bell MT"/>
                <a:cs typeface="Bell MT"/>
                <a:sym typeface="Bell MT"/>
              </a:rPr>
              <a:t>The domain specifies the universe that your bot lives in. Here we list all of the intents and actions that show up in the stories. This is also the place to write templates, which contain the messages your bot can send back.</a:t>
            </a:r>
            <a:br>
              <a:rPr lang="en-US" sz="2800">
                <a:latin typeface="Bell MT"/>
                <a:ea typeface="Bell MT"/>
                <a:cs typeface="Bell MT"/>
                <a:sym typeface="Bell MT"/>
              </a:rPr>
            </a:br>
            <a:br>
              <a:rPr lang="en-US" sz="2800">
                <a:latin typeface="Bell MT"/>
                <a:ea typeface="Bell MT"/>
                <a:cs typeface="Bell MT"/>
                <a:sym typeface="Bell MT"/>
              </a:rPr>
            </a:br>
            <a:endParaRPr sz="2800">
              <a:latin typeface="Bell MT"/>
              <a:ea typeface="Bell MT"/>
              <a:cs typeface="Bell MT"/>
              <a:sym typeface="Bell MT"/>
            </a:endParaRPr>
          </a:p>
        </p:txBody>
      </p:sp>
      <p:pic>
        <p:nvPicPr>
          <p:cNvPr id="569" name="Google Shape;569;p37"/>
          <p:cNvPicPr preferRelativeResize="0"/>
          <p:nvPr/>
        </p:nvPicPr>
        <p:blipFill rotWithShape="1">
          <a:blip r:embed="rId6">
            <a:alphaModFix/>
          </a:blip>
          <a:srcRect b="0" l="3176" r="23286" t="0"/>
          <a:stretch/>
        </p:blipFill>
        <p:spPr>
          <a:xfrm>
            <a:off x="692725" y="3115250"/>
            <a:ext cx="10086099" cy="812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38"/>
          <p:cNvSpPr txBox="1"/>
          <p:nvPr>
            <p:ph type="title"/>
          </p:nvPr>
        </p:nvSpPr>
        <p:spPr>
          <a:xfrm>
            <a:off x="5624946" y="0"/>
            <a:ext cx="14479154" cy="11315700"/>
          </a:xfrm>
          <a:prstGeom prst="rect">
            <a:avLst/>
          </a:prstGeom>
          <a:solidFill>
            <a:schemeClr val="lt1"/>
          </a:solidFill>
          <a:ln cap="flat" cmpd="sng" w="25400">
            <a:solidFill>
              <a:schemeClr val="accent4"/>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t/>
            </a:r>
            <a:endParaRPr b="1" sz="2800">
              <a:solidFill>
                <a:schemeClr val="dk1"/>
              </a:solidFill>
              <a:latin typeface="Bell MT"/>
              <a:ea typeface="Bell MT"/>
              <a:cs typeface="Bell MT"/>
              <a:sym typeface="Bell MT"/>
            </a:endParaRPr>
          </a:p>
          <a:p>
            <a:pPr indent="0" lvl="0" marL="0" rtl="0" algn="ctr">
              <a:lnSpc>
                <a:spcPct val="100000"/>
              </a:lnSpc>
              <a:spcBef>
                <a:spcPts val="0"/>
              </a:spcBef>
              <a:spcAft>
                <a:spcPts val="0"/>
              </a:spcAft>
              <a:buSzPts val="1400"/>
              <a:buNone/>
            </a:pPr>
            <a:r>
              <a:t/>
            </a:r>
            <a:endParaRPr b="1" sz="2800">
              <a:solidFill>
                <a:schemeClr val="dk1"/>
              </a:solidFill>
              <a:latin typeface="Bell MT"/>
              <a:ea typeface="Bell MT"/>
              <a:cs typeface="Bell MT"/>
              <a:sym typeface="Bell MT"/>
            </a:endParaRPr>
          </a:p>
          <a:p>
            <a:pPr indent="0" lvl="0" marL="0" rtl="0" algn="ctr">
              <a:lnSpc>
                <a:spcPct val="100000"/>
              </a:lnSpc>
              <a:spcBef>
                <a:spcPts val="0"/>
              </a:spcBef>
              <a:spcAft>
                <a:spcPts val="0"/>
              </a:spcAft>
              <a:buSzPts val="1400"/>
              <a:buNone/>
            </a:pPr>
            <a:r>
              <a:rPr b="1" lang="en-US" sz="2800">
                <a:solidFill>
                  <a:schemeClr val="dk1"/>
                </a:solidFill>
                <a:latin typeface="Bell MT"/>
                <a:ea typeface="Bell MT"/>
                <a:cs typeface="Bell MT"/>
                <a:sym typeface="Bell MT"/>
              </a:rPr>
              <a:t>Adding Custom API methods</a:t>
            </a:r>
            <a:br>
              <a:rPr b="1" lang="en-US" sz="2800">
                <a:solidFill>
                  <a:schemeClr val="dk1"/>
                </a:solidFill>
                <a:latin typeface="Bell MT"/>
                <a:ea typeface="Bell MT"/>
                <a:cs typeface="Bell MT"/>
                <a:sym typeface="Bell MT"/>
              </a:rPr>
            </a:br>
            <a:br>
              <a:rPr b="1" lang="en-US" sz="2800">
                <a:solidFill>
                  <a:schemeClr val="dk1"/>
                </a:solidFill>
                <a:latin typeface="Bell MT"/>
                <a:ea typeface="Bell MT"/>
                <a:cs typeface="Bell MT"/>
                <a:sym typeface="Bell MT"/>
              </a:rPr>
            </a:br>
            <a:r>
              <a:rPr lang="en-US" sz="2800">
                <a:solidFill>
                  <a:schemeClr val="dk1"/>
                </a:solidFill>
                <a:latin typeface="Bell MT"/>
                <a:ea typeface="Bell MT"/>
                <a:cs typeface="Bell MT"/>
                <a:sym typeface="Bell MT"/>
              </a:rPr>
              <a:t>We not only want to send back messages to the user, but  also call the OpenWeatherMap API to   get the current weather information of any location. Thus we have created custom actions that will be called once the bots ML model predicts them.</a:t>
            </a: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br>
              <a:rPr lang="en-US" sz="2800">
                <a:solidFill>
                  <a:schemeClr val="dk1"/>
                </a:solidFill>
                <a:latin typeface="Bell MT"/>
                <a:ea typeface="Bell MT"/>
                <a:cs typeface="Bell MT"/>
                <a:sym typeface="Bell MT"/>
              </a:rPr>
            </a:br>
            <a:r>
              <a:rPr b="1" lang="en-US" sz="2800">
                <a:solidFill>
                  <a:schemeClr val="dk1"/>
                </a:solidFill>
                <a:latin typeface="Arial"/>
                <a:ea typeface="Arial"/>
                <a:cs typeface="Arial"/>
                <a:sym typeface="Arial"/>
              </a:rPr>
              <a:t>Training your Dialogue Model</a:t>
            </a:r>
            <a:br>
              <a:rPr b="1"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Now comes the fun part! We're going to show Rasa Core the stories we wrote above, and train a model on these examples. In this case, the model is a neural network implemented in Keras i.e.(LSTM) which learns to predict which action to take next.</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r>
              <a:rPr b="1" lang="en-US" sz="2800">
                <a:solidFill>
                  <a:schemeClr val="dk1"/>
                </a:solidFill>
                <a:latin typeface="Arial"/>
                <a:ea typeface="Arial"/>
                <a:cs typeface="Arial"/>
                <a:sym typeface="Arial"/>
              </a:rPr>
              <a:t>Starting up the bot </a:t>
            </a:r>
            <a:br>
              <a:rPr b="1"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Now that we've trained the dialogue </a:t>
            </a:r>
            <a:r>
              <a:rPr b="1" lang="en-US" sz="2800">
                <a:solidFill>
                  <a:schemeClr val="dk1"/>
                </a:solidFill>
                <a:latin typeface="Arial"/>
                <a:ea typeface="Arial"/>
                <a:cs typeface="Arial"/>
                <a:sym typeface="Arial"/>
              </a:rPr>
              <a:t>and</a:t>
            </a:r>
            <a:r>
              <a:rPr lang="en-US" sz="2800">
                <a:solidFill>
                  <a:schemeClr val="dk1"/>
                </a:solidFill>
                <a:latin typeface="Arial"/>
                <a:ea typeface="Arial"/>
                <a:cs typeface="Arial"/>
                <a:sym typeface="Arial"/>
              </a:rPr>
              <a:t> language understanding models and saved them, we can start up an Agent which will handle conversations for us.</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r>
              <a:rPr b="1" lang="en-US" sz="2800">
                <a:solidFill>
                  <a:schemeClr val="dk1"/>
                </a:solidFill>
                <a:latin typeface="Arial"/>
                <a:ea typeface="Arial"/>
                <a:cs typeface="Arial"/>
                <a:sym typeface="Arial"/>
              </a:rPr>
              <a:t>Talking to the Bot</a:t>
            </a:r>
            <a:br>
              <a:rPr b="1"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We can start talking to the bot in natural language.</a:t>
            </a: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Arial"/>
                <a:ea typeface="Arial"/>
                <a:cs typeface="Arial"/>
                <a:sym typeface="Arial"/>
              </a:rPr>
            </a:br>
            <a:br>
              <a:rPr lang="en-US" sz="2800">
                <a:solidFill>
                  <a:schemeClr val="dk1"/>
                </a:solidFill>
                <a:latin typeface="Bell MT"/>
                <a:ea typeface="Bell MT"/>
                <a:cs typeface="Bell MT"/>
                <a:sym typeface="Bell MT"/>
              </a:rPr>
            </a:br>
            <a:endParaRPr sz="2800">
              <a:latin typeface="Bell MT"/>
              <a:ea typeface="Bell MT"/>
              <a:cs typeface="Bell MT"/>
              <a:sym typeface="Bell M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39"/>
          <p:cNvSpPr txBox="1"/>
          <p:nvPr/>
        </p:nvSpPr>
        <p:spPr>
          <a:xfrm>
            <a:off x="412325" y="710100"/>
            <a:ext cx="4718700" cy="648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Comic Sans MS"/>
                <a:ea typeface="Comic Sans MS"/>
                <a:cs typeface="Comic Sans MS"/>
                <a:sym typeface="Comic Sans MS"/>
              </a:rPr>
              <a:t>TEST ANALYSIS</a:t>
            </a:r>
            <a:endParaRPr b="0" i="0" sz="4800" u="none" cap="none" strike="noStrike">
              <a:solidFill>
                <a:srgbClr val="FFFFFF"/>
              </a:solidFill>
              <a:latin typeface="Comic Sans MS"/>
              <a:ea typeface="Comic Sans MS"/>
              <a:cs typeface="Comic Sans MS"/>
              <a:sym typeface="Comic Sans MS"/>
            </a:endParaRPr>
          </a:p>
        </p:txBody>
      </p:sp>
      <p:pic>
        <p:nvPicPr>
          <p:cNvPr id="580" name="Google Shape;580;p39"/>
          <p:cNvPicPr preferRelativeResize="0"/>
          <p:nvPr/>
        </p:nvPicPr>
        <p:blipFill rotWithShape="1">
          <a:blip r:embed="rId3">
            <a:alphaModFix/>
          </a:blip>
          <a:srcRect b="0" l="0" r="0" t="0"/>
          <a:stretch/>
        </p:blipFill>
        <p:spPr>
          <a:xfrm>
            <a:off x="6162000" y="301975"/>
            <a:ext cx="13716000" cy="6400800"/>
          </a:xfrm>
          <a:prstGeom prst="rect">
            <a:avLst/>
          </a:prstGeom>
          <a:noFill/>
          <a:ln>
            <a:noFill/>
          </a:ln>
        </p:spPr>
      </p:pic>
      <p:pic>
        <p:nvPicPr>
          <p:cNvPr id="581" name="Google Shape;581;p39"/>
          <p:cNvPicPr preferRelativeResize="0"/>
          <p:nvPr/>
        </p:nvPicPr>
        <p:blipFill rotWithShape="1">
          <a:blip r:embed="rId4">
            <a:alphaModFix/>
          </a:blip>
          <a:srcRect b="0" l="2238" r="0" t="0"/>
          <a:stretch/>
        </p:blipFill>
        <p:spPr>
          <a:xfrm>
            <a:off x="6162000" y="8516100"/>
            <a:ext cx="6400799" cy="2743200"/>
          </a:xfrm>
          <a:prstGeom prst="rect">
            <a:avLst/>
          </a:prstGeom>
          <a:noFill/>
          <a:ln>
            <a:noFill/>
          </a:ln>
        </p:spPr>
      </p:pic>
      <p:pic>
        <p:nvPicPr>
          <p:cNvPr id="582" name="Google Shape;582;p39"/>
          <p:cNvPicPr preferRelativeResize="0"/>
          <p:nvPr/>
        </p:nvPicPr>
        <p:blipFill rotWithShape="1">
          <a:blip r:embed="rId5">
            <a:alphaModFix/>
          </a:blip>
          <a:srcRect b="0" l="0" r="0" t="0"/>
          <a:stretch/>
        </p:blipFill>
        <p:spPr>
          <a:xfrm>
            <a:off x="6162000" y="6933325"/>
            <a:ext cx="6400801" cy="15827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40"/>
          <p:cNvPicPr preferRelativeResize="0"/>
          <p:nvPr/>
        </p:nvPicPr>
        <p:blipFill rotWithShape="1">
          <a:blip r:embed="rId3">
            <a:alphaModFix/>
          </a:blip>
          <a:srcRect b="0" l="0" r="0" t="0"/>
          <a:stretch/>
        </p:blipFill>
        <p:spPr>
          <a:xfrm>
            <a:off x="0" y="1282"/>
            <a:ext cx="20104099" cy="11313136"/>
          </a:xfrm>
          <a:prstGeom prst="rect">
            <a:avLst/>
          </a:prstGeom>
          <a:noFill/>
          <a:ln>
            <a:noFill/>
          </a:ln>
        </p:spPr>
      </p:pic>
      <p:sp>
        <p:nvSpPr>
          <p:cNvPr id="588" name="Google Shape;588;p40"/>
          <p:cNvSpPr/>
          <p:nvPr/>
        </p:nvSpPr>
        <p:spPr>
          <a:xfrm>
            <a:off x="15841975" y="6814850"/>
            <a:ext cx="3589657" cy="2842937"/>
          </a:xfrm>
          <a:custGeom>
            <a:rect b="b" l="l" r="r" t="t"/>
            <a:pathLst>
              <a:path extrusionOk="0" h="3598654" w="3598654">
                <a:moveTo>
                  <a:pt x="3598654" y="1799327"/>
                </a:moveTo>
                <a:cubicBezTo>
                  <a:pt x="3598654" y="2793069"/>
                  <a:pt x="2793068" y="3598655"/>
                  <a:pt x="1799327" y="3598655"/>
                </a:cubicBezTo>
                <a:cubicBezTo>
                  <a:pt x="805586" y="3598655"/>
                  <a:pt x="0" y="2793069"/>
                  <a:pt x="0" y="1799327"/>
                </a:cubicBezTo>
                <a:cubicBezTo>
                  <a:pt x="0" y="805586"/>
                  <a:pt x="805586" y="0"/>
                  <a:pt x="1799327" y="0"/>
                </a:cubicBezTo>
                <a:cubicBezTo>
                  <a:pt x="2793068" y="0"/>
                  <a:pt x="3598654" y="805586"/>
                  <a:pt x="3598654" y="1799327"/>
                </a:cubicBezTo>
                <a:close/>
              </a:path>
            </a:pathLst>
          </a:custGeom>
          <a:solidFill>
            <a:srgbClr val="FFF1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4800" u="none" cap="none" strike="noStrike">
                <a:solidFill>
                  <a:srgbClr val="1C4587"/>
                </a:solidFill>
                <a:latin typeface="Comic Sans MS"/>
                <a:ea typeface="Comic Sans MS"/>
                <a:cs typeface="Comic Sans MS"/>
                <a:sym typeface="Comic Sans MS"/>
              </a:rPr>
              <a:t>17MCA15</a:t>
            </a:r>
            <a:endParaRPr b="0" i="0" sz="4800" u="none" cap="none" strike="noStrike">
              <a:solidFill>
                <a:srgbClr val="1C4587"/>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rPr b="0" i="0" lang="en-US" sz="4800" u="none" cap="none" strike="noStrike">
                <a:solidFill>
                  <a:srgbClr val="1C4587"/>
                </a:solidFill>
                <a:latin typeface="Comic Sans MS"/>
                <a:ea typeface="Comic Sans MS"/>
                <a:cs typeface="Comic Sans MS"/>
                <a:sym typeface="Comic Sans MS"/>
              </a:rPr>
              <a:t>17MCA26</a:t>
            </a:r>
            <a:endParaRPr b="0" i="0" sz="4800" u="none" cap="none" strike="noStrike">
              <a:solidFill>
                <a:srgbClr val="1C4587"/>
              </a:solidFill>
              <a:latin typeface="Comic Sans MS"/>
              <a:ea typeface="Comic Sans MS"/>
              <a:cs typeface="Comic Sans MS"/>
              <a:sym typeface="Comic Sans MS"/>
            </a:endParaRPr>
          </a:p>
        </p:txBody>
      </p:sp>
      <p:sp>
        <p:nvSpPr>
          <p:cNvPr id="589" name="Google Shape;589;p40"/>
          <p:cNvSpPr/>
          <p:nvPr/>
        </p:nvSpPr>
        <p:spPr>
          <a:xfrm>
            <a:off x="3155876" y="4668187"/>
            <a:ext cx="10522" cy="10522"/>
          </a:xfrm>
          <a:custGeom>
            <a:rect b="b" l="l" r="r" t="t"/>
            <a:pathLst>
              <a:path extrusionOk="0" h="120000" w="120000">
                <a:moveTo>
                  <a:pt x="6295" y="11998"/>
                </a:moveTo>
                <a:cubicBezTo>
                  <a:pt x="13503" y="11998"/>
                  <a:pt x="13503" y="0"/>
                  <a:pt x="6295" y="0"/>
                </a:cubicBezTo>
                <a:cubicBezTo>
                  <a:pt x="-2098" y="0"/>
                  <a:pt x="-2098" y="11998"/>
                  <a:pt x="6295" y="11998"/>
                </a:cubicBezTo>
                <a:lnTo>
                  <a:pt x="6295" y="11998"/>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90" name="Google Shape;590;p40"/>
          <p:cNvGrpSpPr/>
          <p:nvPr/>
        </p:nvGrpSpPr>
        <p:grpSpPr>
          <a:xfrm flipH="1" rot="10800000">
            <a:off x="1883582" y="9205662"/>
            <a:ext cx="8058167" cy="126609"/>
            <a:chOff x="2508215" y="2838510"/>
            <a:chExt cx="15138391" cy="1586583"/>
          </a:xfrm>
        </p:grpSpPr>
        <p:grpSp>
          <p:nvGrpSpPr>
            <p:cNvPr id="591" name="Google Shape;591;p40"/>
            <p:cNvGrpSpPr/>
            <p:nvPr/>
          </p:nvGrpSpPr>
          <p:grpSpPr>
            <a:xfrm>
              <a:off x="11145184" y="2999517"/>
              <a:ext cx="954306" cy="946307"/>
              <a:chOff x="11145184" y="2999517"/>
              <a:chExt cx="954306" cy="946307"/>
            </a:xfrm>
          </p:grpSpPr>
          <p:sp>
            <p:nvSpPr>
              <p:cNvPr id="592" name="Google Shape;592;p40"/>
              <p:cNvSpPr/>
              <p:nvPr/>
            </p:nvSpPr>
            <p:spPr>
              <a:xfrm>
                <a:off x="11341878" y="3065480"/>
                <a:ext cx="757612" cy="694477"/>
              </a:xfrm>
              <a:custGeom>
                <a:rect b="b" l="l" r="r" t="t"/>
                <a:pathLst>
                  <a:path extrusionOk="0" h="694477" w="757611">
                    <a:moveTo>
                      <a:pt x="760680" y="405050"/>
                    </a:moveTo>
                    <a:cubicBezTo>
                      <a:pt x="711646" y="319187"/>
                      <a:pt x="626204" y="254895"/>
                      <a:pt x="545602" y="200389"/>
                    </a:cubicBezTo>
                    <a:cubicBezTo>
                      <a:pt x="448586" y="134835"/>
                      <a:pt x="347361" y="73279"/>
                      <a:pt x="243715" y="18563"/>
                    </a:cubicBezTo>
                    <a:cubicBezTo>
                      <a:pt x="242558" y="15511"/>
                      <a:pt x="241400" y="12460"/>
                      <a:pt x="240243" y="9408"/>
                    </a:cubicBezTo>
                    <a:cubicBezTo>
                      <a:pt x="238980" y="6146"/>
                      <a:pt x="236455" y="4568"/>
                      <a:pt x="233824" y="4147"/>
                    </a:cubicBezTo>
                    <a:cubicBezTo>
                      <a:pt x="228353" y="-1114"/>
                      <a:pt x="218356" y="-2272"/>
                      <a:pt x="212779" y="6041"/>
                    </a:cubicBezTo>
                    <a:cubicBezTo>
                      <a:pt x="137123" y="119683"/>
                      <a:pt x="30742" y="239743"/>
                      <a:pt x="332" y="375903"/>
                    </a:cubicBezTo>
                    <a:cubicBezTo>
                      <a:pt x="-1667" y="385057"/>
                      <a:pt x="5699" y="392002"/>
                      <a:pt x="13275" y="392318"/>
                    </a:cubicBezTo>
                    <a:cubicBezTo>
                      <a:pt x="67465" y="456609"/>
                      <a:pt x="132915" y="505959"/>
                      <a:pt x="201520" y="555309"/>
                    </a:cubicBezTo>
                    <a:cubicBezTo>
                      <a:pt x="274230" y="607606"/>
                      <a:pt x="350412" y="665900"/>
                      <a:pt x="432908" y="701781"/>
                    </a:cubicBezTo>
                    <a:cubicBezTo>
                      <a:pt x="442272" y="705885"/>
                      <a:pt x="454689" y="693784"/>
                      <a:pt x="445008" y="686103"/>
                    </a:cubicBezTo>
                    <a:cubicBezTo>
                      <a:pt x="377875" y="632754"/>
                      <a:pt x="301062" y="590875"/>
                      <a:pt x="230878" y="541420"/>
                    </a:cubicBezTo>
                    <a:cubicBezTo>
                      <a:pt x="160062" y="491544"/>
                      <a:pt x="92614" y="437880"/>
                      <a:pt x="20746" y="390108"/>
                    </a:cubicBezTo>
                    <a:cubicBezTo>
                      <a:pt x="22114" y="389056"/>
                      <a:pt x="23376" y="387793"/>
                      <a:pt x="24324" y="386004"/>
                    </a:cubicBezTo>
                    <a:cubicBezTo>
                      <a:pt x="59363" y="324974"/>
                      <a:pt x="87773" y="260577"/>
                      <a:pt x="124076" y="200074"/>
                    </a:cubicBezTo>
                    <a:cubicBezTo>
                      <a:pt x="158589" y="142727"/>
                      <a:pt x="194470" y="86222"/>
                      <a:pt x="229405" y="29190"/>
                    </a:cubicBezTo>
                    <a:cubicBezTo>
                      <a:pt x="229510" y="29190"/>
                      <a:pt x="229510" y="29295"/>
                      <a:pt x="229615" y="29295"/>
                    </a:cubicBezTo>
                    <a:cubicBezTo>
                      <a:pt x="254869" y="115789"/>
                      <a:pt x="277703" y="206071"/>
                      <a:pt x="307481" y="292460"/>
                    </a:cubicBezTo>
                    <a:cubicBezTo>
                      <a:pt x="245399" y="303614"/>
                      <a:pt x="180791" y="322765"/>
                      <a:pt x="123970" y="347071"/>
                    </a:cubicBezTo>
                    <a:cubicBezTo>
                      <a:pt x="114184" y="351280"/>
                      <a:pt x="121340" y="365906"/>
                      <a:pt x="130915" y="363592"/>
                    </a:cubicBezTo>
                    <a:cubicBezTo>
                      <a:pt x="173110" y="353700"/>
                      <a:pt x="214989" y="342021"/>
                      <a:pt x="256973" y="331288"/>
                    </a:cubicBezTo>
                    <a:cubicBezTo>
                      <a:pt x="276545" y="326342"/>
                      <a:pt x="296643" y="321607"/>
                      <a:pt x="314846" y="313084"/>
                    </a:cubicBezTo>
                    <a:cubicBezTo>
                      <a:pt x="324843" y="340758"/>
                      <a:pt x="335576" y="368116"/>
                      <a:pt x="347676" y="394527"/>
                    </a:cubicBezTo>
                    <a:cubicBezTo>
                      <a:pt x="349044" y="397579"/>
                      <a:pt x="351464" y="398736"/>
                      <a:pt x="353990" y="398736"/>
                    </a:cubicBezTo>
                    <a:cubicBezTo>
                      <a:pt x="354831" y="399894"/>
                      <a:pt x="355989" y="400841"/>
                      <a:pt x="357567" y="401367"/>
                    </a:cubicBezTo>
                    <a:cubicBezTo>
                      <a:pt x="389871" y="412415"/>
                      <a:pt x="425226" y="416835"/>
                      <a:pt x="460686" y="418939"/>
                    </a:cubicBezTo>
                    <a:cubicBezTo>
                      <a:pt x="461528" y="478285"/>
                      <a:pt x="467632" y="537947"/>
                      <a:pt x="470578" y="597188"/>
                    </a:cubicBezTo>
                    <a:cubicBezTo>
                      <a:pt x="470999" y="606238"/>
                      <a:pt x="484362" y="606238"/>
                      <a:pt x="484678" y="597188"/>
                    </a:cubicBezTo>
                    <a:cubicBezTo>
                      <a:pt x="486466" y="538053"/>
                      <a:pt x="482363" y="478706"/>
                      <a:pt x="476575" y="419886"/>
                    </a:cubicBezTo>
                    <a:cubicBezTo>
                      <a:pt x="501619" y="420939"/>
                      <a:pt x="526451" y="420939"/>
                      <a:pt x="550337" y="421465"/>
                    </a:cubicBezTo>
                    <a:cubicBezTo>
                      <a:pt x="611683" y="422833"/>
                      <a:pt x="678185" y="429777"/>
                      <a:pt x="739214" y="421780"/>
                    </a:cubicBezTo>
                    <a:cubicBezTo>
                      <a:pt x="658718" y="508169"/>
                      <a:pt x="575696" y="596347"/>
                      <a:pt x="504775" y="690522"/>
                    </a:cubicBezTo>
                    <a:cubicBezTo>
                      <a:pt x="498146" y="699256"/>
                      <a:pt x="512036" y="708831"/>
                      <a:pt x="519507" y="701886"/>
                    </a:cubicBezTo>
                    <a:cubicBezTo>
                      <a:pt x="608631" y="618549"/>
                      <a:pt x="686918" y="517639"/>
                      <a:pt x="758680" y="419150"/>
                    </a:cubicBezTo>
                    <a:cubicBezTo>
                      <a:pt x="759417" y="418203"/>
                      <a:pt x="759628" y="417150"/>
                      <a:pt x="759628" y="416203"/>
                    </a:cubicBezTo>
                    <a:cubicBezTo>
                      <a:pt x="762048" y="413152"/>
                      <a:pt x="762890" y="409048"/>
                      <a:pt x="760680" y="405050"/>
                    </a:cubicBezTo>
                    <a:close/>
                    <a:moveTo>
                      <a:pt x="559912" y="391897"/>
                    </a:moveTo>
                    <a:cubicBezTo>
                      <a:pt x="494253" y="392212"/>
                      <a:pt x="428067" y="385162"/>
                      <a:pt x="362618" y="386741"/>
                    </a:cubicBezTo>
                    <a:cubicBezTo>
                      <a:pt x="336207" y="271942"/>
                      <a:pt x="295275" y="155669"/>
                      <a:pt x="253396" y="44553"/>
                    </a:cubicBezTo>
                    <a:cubicBezTo>
                      <a:pt x="339364" y="98954"/>
                      <a:pt x="426489" y="151460"/>
                      <a:pt x="510668" y="208597"/>
                    </a:cubicBezTo>
                    <a:cubicBezTo>
                      <a:pt x="590744" y="262998"/>
                      <a:pt x="658297" y="322975"/>
                      <a:pt x="722378" y="393159"/>
                    </a:cubicBezTo>
                    <a:cubicBezTo>
                      <a:pt x="669766" y="385268"/>
                      <a:pt x="612104" y="391581"/>
                      <a:pt x="559912" y="391897"/>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40"/>
              <p:cNvSpPr/>
              <p:nvPr/>
            </p:nvSpPr>
            <p:spPr>
              <a:xfrm>
                <a:off x="11231596" y="2999517"/>
                <a:ext cx="42090" cy="284104"/>
              </a:xfrm>
              <a:custGeom>
                <a:rect b="b" l="l" r="r" t="t"/>
                <a:pathLst>
                  <a:path extrusionOk="0" h="284104" w="42089">
                    <a:moveTo>
                      <a:pt x="37064" y="3293"/>
                    </a:moveTo>
                    <a:cubicBezTo>
                      <a:pt x="22543" y="95680"/>
                      <a:pt x="15598" y="188592"/>
                      <a:pt x="130" y="280979"/>
                    </a:cubicBezTo>
                    <a:cubicBezTo>
                      <a:pt x="-1448" y="290554"/>
                      <a:pt x="11810" y="294553"/>
                      <a:pt x="14862" y="285082"/>
                    </a:cubicBezTo>
                    <a:cubicBezTo>
                      <a:pt x="44113" y="195221"/>
                      <a:pt x="38221" y="97574"/>
                      <a:pt x="46218" y="4556"/>
                    </a:cubicBezTo>
                    <a:cubicBezTo>
                      <a:pt x="46744" y="-600"/>
                      <a:pt x="37906" y="-1863"/>
                      <a:pt x="37064" y="3293"/>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p40"/>
              <p:cNvSpPr/>
              <p:nvPr/>
            </p:nvSpPr>
            <p:spPr>
              <a:xfrm>
                <a:off x="11145184" y="3105035"/>
                <a:ext cx="21045" cy="136791"/>
              </a:xfrm>
              <a:custGeom>
                <a:rect b="b" l="l" r="r" t="t"/>
                <a:pathLst>
                  <a:path extrusionOk="0" h="136790" w="21044">
                    <a:moveTo>
                      <a:pt x="3730" y="10259"/>
                    </a:moveTo>
                    <a:cubicBezTo>
                      <a:pt x="2573" y="50350"/>
                      <a:pt x="-3003" y="93176"/>
                      <a:pt x="2152" y="133056"/>
                    </a:cubicBezTo>
                    <a:cubicBezTo>
                      <a:pt x="3310" y="142000"/>
                      <a:pt x="17620" y="146209"/>
                      <a:pt x="19619" y="135370"/>
                    </a:cubicBezTo>
                    <a:cubicBezTo>
                      <a:pt x="27090" y="94965"/>
                      <a:pt x="24039" y="51191"/>
                      <a:pt x="24986" y="10259"/>
                    </a:cubicBezTo>
                    <a:cubicBezTo>
                      <a:pt x="25301" y="-3420"/>
                      <a:pt x="4152" y="-3420"/>
                      <a:pt x="3730" y="10259"/>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p40"/>
              <p:cNvSpPr/>
              <p:nvPr/>
            </p:nvSpPr>
            <p:spPr>
              <a:xfrm>
                <a:off x="11859254" y="3924779"/>
                <a:ext cx="189403" cy="21045"/>
              </a:xfrm>
              <a:custGeom>
                <a:rect b="b" l="l" r="r" t="t"/>
                <a:pathLst>
                  <a:path extrusionOk="0" h="21044" w="189402">
                    <a:moveTo>
                      <a:pt x="191849" y="6210"/>
                    </a:moveTo>
                    <a:cubicBezTo>
                      <a:pt x="132398" y="-1998"/>
                      <a:pt x="69369" y="1159"/>
                      <a:pt x="9391" y="2"/>
                    </a:cubicBezTo>
                    <a:cubicBezTo>
                      <a:pt x="-3130" y="-209"/>
                      <a:pt x="-3130" y="19363"/>
                      <a:pt x="9391" y="19468"/>
                    </a:cubicBezTo>
                    <a:cubicBezTo>
                      <a:pt x="68738" y="19784"/>
                      <a:pt x="131030" y="27149"/>
                      <a:pt x="189955" y="20415"/>
                    </a:cubicBezTo>
                    <a:cubicBezTo>
                      <a:pt x="197216" y="19679"/>
                      <a:pt x="200688" y="7367"/>
                      <a:pt x="191849" y="6210"/>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96" name="Google Shape;596;p40"/>
            <p:cNvGrpSpPr/>
            <p:nvPr/>
          </p:nvGrpSpPr>
          <p:grpSpPr>
            <a:xfrm>
              <a:off x="2508215" y="2838510"/>
              <a:ext cx="778656" cy="1127251"/>
              <a:chOff x="2508215" y="2838510"/>
              <a:chExt cx="778656" cy="1127251"/>
            </a:xfrm>
          </p:grpSpPr>
          <p:sp>
            <p:nvSpPr>
              <p:cNvPr id="597" name="Google Shape;597;p40"/>
              <p:cNvSpPr/>
              <p:nvPr/>
            </p:nvSpPr>
            <p:spPr>
              <a:xfrm>
                <a:off x="2780622" y="3410762"/>
                <a:ext cx="10522" cy="10522"/>
              </a:xfrm>
              <a:custGeom>
                <a:rect b="b" l="l" r="r" t="t"/>
                <a:pathLst>
                  <a:path extrusionOk="0" h="120000" w="120000">
                    <a:moveTo>
                      <a:pt x="5406" y="11998"/>
                    </a:moveTo>
                    <a:cubicBezTo>
                      <a:pt x="12602" y="11998"/>
                      <a:pt x="12602" y="0"/>
                      <a:pt x="5406" y="0"/>
                    </a:cubicBezTo>
                    <a:cubicBezTo>
                      <a:pt x="-1802" y="0"/>
                      <a:pt x="-1802" y="11998"/>
                      <a:pt x="5406" y="11998"/>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8" name="Google Shape;598;p40"/>
              <p:cNvSpPr/>
              <p:nvPr/>
            </p:nvSpPr>
            <p:spPr>
              <a:xfrm>
                <a:off x="2813830" y="3406897"/>
                <a:ext cx="63134" cy="63134"/>
              </a:xfrm>
              <a:custGeom>
                <a:rect b="b" l="l" r="r" t="t"/>
                <a:pathLst>
                  <a:path extrusionOk="0" h="63134" w="63134">
                    <a:moveTo>
                      <a:pt x="23454" y="2181"/>
                    </a:moveTo>
                    <a:cubicBezTo>
                      <a:pt x="15878" y="3128"/>
                      <a:pt x="9249" y="7758"/>
                      <a:pt x="5882" y="17860"/>
                    </a:cubicBezTo>
                    <a:cubicBezTo>
                      <a:pt x="5566" y="18912"/>
                      <a:pt x="5461" y="20069"/>
                      <a:pt x="5251" y="21122"/>
                    </a:cubicBezTo>
                    <a:cubicBezTo>
                      <a:pt x="-5377" y="35116"/>
                      <a:pt x="1463" y="51637"/>
                      <a:pt x="13879" y="61317"/>
                    </a:cubicBezTo>
                    <a:cubicBezTo>
                      <a:pt x="14931" y="62369"/>
                      <a:pt x="15984" y="63422"/>
                      <a:pt x="17246" y="64369"/>
                    </a:cubicBezTo>
                    <a:cubicBezTo>
                      <a:pt x="31978" y="75101"/>
                      <a:pt x="52917" y="69945"/>
                      <a:pt x="62598" y="55004"/>
                    </a:cubicBezTo>
                    <a:cubicBezTo>
                      <a:pt x="72489" y="39746"/>
                      <a:pt x="69648" y="18281"/>
                      <a:pt x="55337" y="6811"/>
                    </a:cubicBezTo>
                    <a:cubicBezTo>
                      <a:pt x="46288" y="-344"/>
                      <a:pt x="33766" y="-1817"/>
                      <a:pt x="23454" y="2181"/>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p40"/>
              <p:cNvSpPr/>
              <p:nvPr/>
            </p:nvSpPr>
            <p:spPr>
              <a:xfrm>
                <a:off x="2771355" y="3331586"/>
                <a:ext cx="168358" cy="84179"/>
              </a:xfrm>
              <a:custGeom>
                <a:rect b="b" l="l" r="r" t="t"/>
                <a:pathLst>
                  <a:path extrusionOk="0" h="84179" w="168358">
                    <a:moveTo>
                      <a:pt x="159474" y="87489"/>
                    </a:moveTo>
                    <a:cubicBezTo>
                      <a:pt x="165998" y="93697"/>
                      <a:pt x="174731" y="87279"/>
                      <a:pt x="173469" y="79282"/>
                    </a:cubicBezTo>
                    <a:cubicBezTo>
                      <a:pt x="161473" y="1942"/>
                      <a:pt x="38256" y="-34781"/>
                      <a:pt x="691" y="43611"/>
                    </a:cubicBezTo>
                    <a:cubicBezTo>
                      <a:pt x="-2150" y="49608"/>
                      <a:pt x="4269" y="58447"/>
                      <a:pt x="10793" y="53712"/>
                    </a:cubicBezTo>
                    <a:cubicBezTo>
                      <a:pt x="36362" y="35298"/>
                      <a:pt x="60879" y="18252"/>
                      <a:pt x="94235" y="28143"/>
                    </a:cubicBezTo>
                    <a:cubicBezTo>
                      <a:pt x="126013" y="37613"/>
                      <a:pt x="137377" y="66549"/>
                      <a:pt x="159474" y="87489"/>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0" name="Google Shape;600;p40"/>
              <p:cNvSpPr/>
              <p:nvPr/>
            </p:nvSpPr>
            <p:spPr>
              <a:xfrm>
                <a:off x="2743059" y="3250204"/>
                <a:ext cx="273582" cy="136791"/>
              </a:xfrm>
              <a:custGeom>
                <a:rect b="b" l="l" r="r" t="t"/>
                <a:pathLst>
                  <a:path extrusionOk="0" h="136790" w="273581">
                    <a:moveTo>
                      <a:pt x="263636" y="142460"/>
                    </a:moveTo>
                    <a:cubicBezTo>
                      <a:pt x="268371" y="150563"/>
                      <a:pt x="280893" y="145196"/>
                      <a:pt x="278683" y="136147"/>
                    </a:cubicBezTo>
                    <a:cubicBezTo>
                      <a:pt x="264057" y="76801"/>
                      <a:pt x="207552" y="21243"/>
                      <a:pt x="148521" y="4933"/>
                    </a:cubicBezTo>
                    <a:cubicBezTo>
                      <a:pt x="98119" y="-9062"/>
                      <a:pt x="23305" y="6090"/>
                      <a:pt x="787" y="58492"/>
                    </a:cubicBezTo>
                    <a:cubicBezTo>
                      <a:pt x="-2265" y="65542"/>
                      <a:pt x="4049" y="72592"/>
                      <a:pt x="11309" y="69014"/>
                    </a:cubicBezTo>
                    <a:cubicBezTo>
                      <a:pt x="56345" y="47128"/>
                      <a:pt x="93489" y="20927"/>
                      <a:pt x="146522" y="39025"/>
                    </a:cubicBezTo>
                    <a:cubicBezTo>
                      <a:pt x="195661" y="55861"/>
                      <a:pt x="237961" y="98898"/>
                      <a:pt x="263636" y="142460"/>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p40"/>
              <p:cNvSpPr/>
              <p:nvPr/>
            </p:nvSpPr>
            <p:spPr>
              <a:xfrm>
                <a:off x="2713196" y="3160042"/>
                <a:ext cx="368283" cy="178880"/>
              </a:xfrm>
              <a:custGeom>
                <a:rect b="b" l="l" r="r" t="t"/>
                <a:pathLst>
                  <a:path extrusionOk="0" h="178880" w="368283">
                    <a:moveTo>
                      <a:pt x="372101" y="177905"/>
                    </a:moveTo>
                    <a:cubicBezTo>
                      <a:pt x="355160" y="97094"/>
                      <a:pt x="280136" y="27330"/>
                      <a:pt x="201744" y="5970"/>
                    </a:cubicBezTo>
                    <a:cubicBezTo>
                      <a:pt x="135979" y="-12024"/>
                      <a:pt x="37174" y="10705"/>
                      <a:pt x="1398" y="73523"/>
                    </a:cubicBezTo>
                    <a:cubicBezTo>
                      <a:pt x="-4284" y="83520"/>
                      <a:pt x="8658" y="92885"/>
                      <a:pt x="16866" y="85519"/>
                    </a:cubicBezTo>
                    <a:cubicBezTo>
                      <a:pt x="63270" y="43956"/>
                      <a:pt x="141767" y="13651"/>
                      <a:pt x="203849" y="29540"/>
                    </a:cubicBezTo>
                    <a:cubicBezTo>
                      <a:pt x="286554" y="50795"/>
                      <a:pt x="323699" y="112351"/>
                      <a:pt x="362000" y="182114"/>
                    </a:cubicBezTo>
                    <a:cubicBezTo>
                      <a:pt x="365262" y="187586"/>
                      <a:pt x="373364" y="183693"/>
                      <a:pt x="372101" y="177905"/>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40"/>
              <p:cNvSpPr/>
              <p:nvPr/>
            </p:nvSpPr>
            <p:spPr>
              <a:xfrm>
                <a:off x="2508215" y="2838510"/>
                <a:ext cx="778656" cy="936492"/>
              </a:xfrm>
              <a:custGeom>
                <a:rect b="b" l="l" r="r" t="t"/>
                <a:pathLst>
                  <a:path extrusionOk="0" h="936492" w="778656">
                    <a:moveTo>
                      <a:pt x="656526" y="382744"/>
                    </a:moveTo>
                    <a:cubicBezTo>
                      <a:pt x="646109" y="357911"/>
                      <a:pt x="635482" y="332973"/>
                      <a:pt x="624644" y="308245"/>
                    </a:cubicBezTo>
                    <a:cubicBezTo>
                      <a:pt x="631694" y="297302"/>
                      <a:pt x="622329" y="278888"/>
                      <a:pt x="617699" y="268576"/>
                    </a:cubicBezTo>
                    <a:cubicBezTo>
                      <a:pt x="613174" y="258580"/>
                      <a:pt x="607492" y="244480"/>
                      <a:pt x="596549" y="245321"/>
                    </a:cubicBezTo>
                    <a:cubicBezTo>
                      <a:pt x="590656" y="232484"/>
                      <a:pt x="584658" y="219752"/>
                      <a:pt x="578555" y="207020"/>
                    </a:cubicBezTo>
                    <a:cubicBezTo>
                      <a:pt x="594760" y="187448"/>
                      <a:pt x="561614" y="141992"/>
                      <a:pt x="552355" y="125261"/>
                    </a:cubicBezTo>
                    <a:cubicBezTo>
                      <a:pt x="546041" y="113686"/>
                      <a:pt x="530047" y="72334"/>
                      <a:pt x="511107" y="79068"/>
                    </a:cubicBezTo>
                    <a:cubicBezTo>
                      <a:pt x="503531" y="66020"/>
                      <a:pt x="495850" y="53183"/>
                      <a:pt x="487853" y="40451"/>
                    </a:cubicBezTo>
                    <a:cubicBezTo>
                      <a:pt x="485117" y="36031"/>
                      <a:pt x="480803" y="35400"/>
                      <a:pt x="477225" y="36663"/>
                    </a:cubicBezTo>
                    <a:cubicBezTo>
                      <a:pt x="486274" y="-48253"/>
                      <a:pt x="298765" y="39819"/>
                      <a:pt x="279299" y="48027"/>
                    </a:cubicBezTo>
                    <a:cubicBezTo>
                      <a:pt x="208589" y="77700"/>
                      <a:pt x="141245" y="113055"/>
                      <a:pt x="73902" y="149463"/>
                    </a:cubicBezTo>
                    <a:cubicBezTo>
                      <a:pt x="42651" y="166404"/>
                      <a:pt x="-5752" y="183029"/>
                      <a:pt x="561" y="225539"/>
                    </a:cubicBezTo>
                    <a:cubicBezTo>
                      <a:pt x="982" y="228170"/>
                      <a:pt x="2560" y="229433"/>
                      <a:pt x="4454" y="229854"/>
                    </a:cubicBezTo>
                    <a:cubicBezTo>
                      <a:pt x="2560" y="231748"/>
                      <a:pt x="1613" y="234483"/>
                      <a:pt x="2665" y="237956"/>
                    </a:cubicBezTo>
                    <a:cubicBezTo>
                      <a:pt x="41072" y="356754"/>
                      <a:pt x="83793" y="473657"/>
                      <a:pt x="131775" y="588983"/>
                    </a:cubicBezTo>
                    <a:cubicBezTo>
                      <a:pt x="177021" y="697889"/>
                      <a:pt x="220163" y="813425"/>
                      <a:pt x="282456" y="913914"/>
                    </a:cubicBezTo>
                    <a:cubicBezTo>
                      <a:pt x="284665" y="917386"/>
                      <a:pt x="288348" y="918544"/>
                      <a:pt x="291821" y="918017"/>
                    </a:cubicBezTo>
                    <a:cubicBezTo>
                      <a:pt x="291715" y="918544"/>
                      <a:pt x="291715" y="918964"/>
                      <a:pt x="291610" y="919491"/>
                    </a:cubicBezTo>
                    <a:cubicBezTo>
                      <a:pt x="290768" y="924962"/>
                      <a:pt x="292241" y="929382"/>
                      <a:pt x="296977" y="932538"/>
                    </a:cubicBezTo>
                    <a:cubicBezTo>
                      <a:pt x="322335" y="949585"/>
                      <a:pt x="362741" y="939904"/>
                      <a:pt x="390941" y="935169"/>
                    </a:cubicBezTo>
                    <a:cubicBezTo>
                      <a:pt x="441975" y="926541"/>
                      <a:pt x="491535" y="909073"/>
                      <a:pt x="539097" y="888870"/>
                    </a:cubicBezTo>
                    <a:cubicBezTo>
                      <a:pt x="622539" y="853305"/>
                      <a:pt x="709138" y="806375"/>
                      <a:pt x="772483" y="739979"/>
                    </a:cubicBezTo>
                    <a:cubicBezTo>
                      <a:pt x="779323" y="741136"/>
                      <a:pt x="787214" y="734718"/>
                      <a:pt x="785426" y="726405"/>
                    </a:cubicBezTo>
                    <a:cubicBezTo>
                      <a:pt x="760277" y="609712"/>
                      <a:pt x="702614" y="492387"/>
                      <a:pt x="656526" y="382744"/>
                    </a:cubicBezTo>
                    <a:close/>
                    <a:moveTo>
                      <a:pt x="426297" y="895920"/>
                    </a:moveTo>
                    <a:cubicBezTo>
                      <a:pt x="395887" y="904444"/>
                      <a:pt x="332542" y="928014"/>
                      <a:pt x="303606" y="909284"/>
                    </a:cubicBezTo>
                    <a:cubicBezTo>
                      <a:pt x="302553" y="908547"/>
                      <a:pt x="301185" y="908337"/>
                      <a:pt x="299712" y="908442"/>
                    </a:cubicBezTo>
                    <a:cubicBezTo>
                      <a:pt x="299607" y="907916"/>
                      <a:pt x="299712" y="907390"/>
                      <a:pt x="299502" y="906758"/>
                    </a:cubicBezTo>
                    <a:cubicBezTo>
                      <a:pt x="262042" y="797536"/>
                      <a:pt x="205537" y="693785"/>
                      <a:pt x="159870" y="587720"/>
                    </a:cubicBezTo>
                    <a:cubicBezTo>
                      <a:pt x="109573" y="471132"/>
                      <a:pt x="61275" y="353281"/>
                      <a:pt x="20238" y="233116"/>
                    </a:cubicBezTo>
                    <a:cubicBezTo>
                      <a:pt x="18765" y="228801"/>
                      <a:pt x="15187" y="227013"/>
                      <a:pt x="11610" y="226907"/>
                    </a:cubicBezTo>
                    <a:cubicBezTo>
                      <a:pt x="12241" y="226066"/>
                      <a:pt x="12662" y="225013"/>
                      <a:pt x="12767" y="223856"/>
                    </a:cubicBezTo>
                    <a:cubicBezTo>
                      <a:pt x="15608" y="180504"/>
                      <a:pt x="89791" y="155355"/>
                      <a:pt x="123357" y="138204"/>
                    </a:cubicBezTo>
                    <a:cubicBezTo>
                      <a:pt x="160080" y="119369"/>
                      <a:pt x="197014" y="100849"/>
                      <a:pt x="234263" y="83066"/>
                    </a:cubicBezTo>
                    <a:cubicBezTo>
                      <a:pt x="274038" y="64126"/>
                      <a:pt x="314338" y="45817"/>
                      <a:pt x="355586" y="30560"/>
                    </a:cubicBezTo>
                    <a:cubicBezTo>
                      <a:pt x="399149" y="14460"/>
                      <a:pt x="431768" y="6884"/>
                      <a:pt x="465440" y="41819"/>
                    </a:cubicBezTo>
                    <a:cubicBezTo>
                      <a:pt x="466808" y="43292"/>
                      <a:pt x="469017" y="43818"/>
                      <a:pt x="471017" y="43713"/>
                    </a:cubicBezTo>
                    <a:cubicBezTo>
                      <a:pt x="470701" y="45501"/>
                      <a:pt x="470806" y="47501"/>
                      <a:pt x="471859" y="49605"/>
                    </a:cubicBezTo>
                    <a:cubicBezTo>
                      <a:pt x="533204" y="169034"/>
                      <a:pt x="590025" y="289936"/>
                      <a:pt x="640427" y="414416"/>
                    </a:cubicBezTo>
                    <a:cubicBezTo>
                      <a:pt x="681254" y="515326"/>
                      <a:pt x="710717" y="626442"/>
                      <a:pt x="760067" y="723669"/>
                    </a:cubicBezTo>
                    <a:cubicBezTo>
                      <a:pt x="693460" y="766916"/>
                      <a:pt x="628011" y="810900"/>
                      <a:pt x="556248" y="845413"/>
                    </a:cubicBezTo>
                    <a:cubicBezTo>
                      <a:pt x="514369" y="865721"/>
                      <a:pt x="471122" y="883399"/>
                      <a:pt x="426297" y="895920"/>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3" name="Google Shape;603;p40"/>
              <p:cNvSpPr/>
              <p:nvPr/>
            </p:nvSpPr>
            <p:spPr>
              <a:xfrm>
                <a:off x="2575236" y="2898724"/>
                <a:ext cx="641865" cy="789178"/>
              </a:xfrm>
              <a:custGeom>
                <a:rect b="b" l="l" r="r" t="t"/>
                <a:pathLst>
                  <a:path extrusionOk="0" h="789178" w="641865">
                    <a:moveTo>
                      <a:pt x="647484" y="611685"/>
                    </a:moveTo>
                    <a:cubicBezTo>
                      <a:pt x="584034" y="448062"/>
                      <a:pt x="518690" y="284439"/>
                      <a:pt x="442508" y="126183"/>
                    </a:cubicBezTo>
                    <a:cubicBezTo>
                      <a:pt x="422726" y="85145"/>
                      <a:pt x="403365" y="41688"/>
                      <a:pt x="377480" y="3913"/>
                    </a:cubicBezTo>
                    <a:cubicBezTo>
                      <a:pt x="375585" y="1177"/>
                      <a:pt x="372113" y="-822"/>
                      <a:pt x="368746" y="335"/>
                    </a:cubicBezTo>
                    <a:cubicBezTo>
                      <a:pt x="243319" y="44740"/>
                      <a:pt x="112315" y="97562"/>
                      <a:pt x="2567" y="173639"/>
                    </a:cubicBezTo>
                    <a:cubicBezTo>
                      <a:pt x="-3220" y="177637"/>
                      <a:pt x="1725" y="186266"/>
                      <a:pt x="8039" y="183109"/>
                    </a:cubicBezTo>
                    <a:cubicBezTo>
                      <a:pt x="68332" y="153015"/>
                      <a:pt x="126310" y="118817"/>
                      <a:pt x="187551" y="90301"/>
                    </a:cubicBezTo>
                    <a:cubicBezTo>
                      <a:pt x="221853" y="74307"/>
                      <a:pt x="256577" y="59366"/>
                      <a:pt x="291722" y="45476"/>
                    </a:cubicBezTo>
                    <a:cubicBezTo>
                      <a:pt x="306453" y="39689"/>
                      <a:pt x="322553" y="35269"/>
                      <a:pt x="336653" y="28325"/>
                    </a:cubicBezTo>
                    <a:cubicBezTo>
                      <a:pt x="326656" y="33270"/>
                      <a:pt x="374007" y="16329"/>
                      <a:pt x="364327" y="12225"/>
                    </a:cubicBezTo>
                    <a:cubicBezTo>
                      <a:pt x="372955" y="15908"/>
                      <a:pt x="383688" y="45160"/>
                      <a:pt x="387581" y="52526"/>
                    </a:cubicBezTo>
                    <a:cubicBezTo>
                      <a:pt x="457765" y="182267"/>
                      <a:pt x="513639" y="320426"/>
                      <a:pt x="568566" y="457006"/>
                    </a:cubicBezTo>
                    <a:cubicBezTo>
                      <a:pt x="579930" y="485206"/>
                      <a:pt x="591084" y="513406"/>
                      <a:pt x="602238" y="541712"/>
                    </a:cubicBezTo>
                    <a:cubicBezTo>
                      <a:pt x="605605" y="550235"/>
                      <a:pt x="632332" y="609371"/>
                      <a:pt x="633173" y="607792"/>
                    </a:cubicBezTo>
                    <a:cubicBezTo>
                      <a:pt x="626123" y="621366"/>
                      <a:pt x="578878" y="637360"/>
                      <a:pt x="565830" y="644094"/>
                    </a:cubicBezTo>
                    <a:cubicBezTo>
                      <a:pt x="474285" y="691656"/>
                      <a:pt x="379374" y="736586"/>
                      <a:pt x="280042" y="765102"/>
                    </a:cubicBezTo>
                    <a:cubicBezTo>
                      <a:pt x="250474" y="773625"/>
                      <a:pt x="256051" y="786252"/>
                      <a:pt x="243845" y="768048"/>
                    </a:cubicBezTo>
                    <a:cubicBezTo>
                      <a:pt x="233533" y="752685"/>
                      <a:pt x="228167" y="730799"/>
                      <a:pt x="221012" y="713753"/>
                    </a:cubicBezTo>
                    <a:cubicBezTo>
                      <a:pt x="197336" y="657773"/>
                      <a:pt x="173766" y="601689"/>
                      <a:pt x="149986" y="545710"/>
                    </a:cubicBezTo>
                    <a:cubicBezTo>
                      <a:pt x="103792" y="436593"/>
                      <a:pt x="54968" y="328528"/>
                      <a:pt x="9091" y="219201"/>
                    </a:cubicBezTo>
                    <a:cubicBezTo>
                      <a:pt x="7092" y="214360"/>
                      <a:pt x="-1011" y="216465"/>
                      <a:pt x="1094" y="221410"/>
                    </a:cubicBezTo>
                    <a:cubicBezTo>
                      <a:pt x="79907" y="408814"/>
                      <a:pt x="155352" y="597796"/>
                      <a:pt x="233954" y="785305"/>
                    </a:cubicBezTo>
                    <a:cubicBezTo>
                      <a:pt x="235743" y="789409"/>
                      <a:pt x="239110" y="792039"/>
                      <a:pt x="243845" y="790882"/>
                    </a:cubicBezTo>
                    <a:cubicBezTo>
                      <a:pt x="383793" y="758578"/>
                      <a:pt x="519532" y="692497"/>
                      <a:pt x="643696" y="621156"/>
                    </a:cubicBezTo>
                    <a:cubicBezTo>
                      <a:pt x="646537" y="619577"/>
                      <a:pt x="648747" y="615158"/>
                      <a:pt x="647484" y="611685"/>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4" name="Google Shape;604;p40"/>
              <p:cNvSpPr/>
              <p:nvPr/>
            </p:nvSpPr>
            <p:spPr>
              <a:xfrm>
                <a:off x="2701755" y="3795883"/>
                <a:ext cx="368283" cy="84179"/>
              </a:xfrm>
              <a:custGeom>
                <a:rect b="b" l="l" r="r" t="t"/>
                <a:pathLst>
                  <a:path extrusionOk="0" h="84179" w="368283">
                    <a:moveTo>
                      <a:pt x="365970" y="419"/>
                    </a:moveTo>
                    <a:cubicBezTo>
                      <a:pt x="309255" y="16518"/>
                      <a:pt x="256432" y="41246"/>
                      <a:pt x="198138" y="53241"/>
                    </a:cubicBezTo>
                    <a:cubicBezTo>
                      <a:pt x="135320" y="66184"/>
                      <a:pt x="71238" y="69972"/>
                      <a:pt x="7262" y="66710"/>
                    </a:cubicBezTo>
                    <a:cubicBezTo>
                      <a:pt x="-2734" y="66184"/>
                      <a:pt x="-2103" y="80600"/>
                      <a:pt x="7262" y="81862"/>
                    </a:cubicBezTo>
                    <a:cubicBezTo>
                      <a:pt x="123956" y="97225"/>
                      <a:pt x="273689" y="87965"/>
                      <a:pt x="373231" y="17676"/>
                    </a:cubicBezTo>
                    <a:cubicBezTo>
                      <a:pt x="381649" y="11783"/>
                      <a:pt x="376914" y="-2632"/>
                      <a:pt x="365970" y="419"/>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5" name="Google Shape;605;p40"/>
              <p:cNvSpPr/>
              <p:nvPr/>
            </p:nvSpPr>
            <p:spPr>
              <a:xfrm>
                <a:off x="2789040" y="3944716"/>
                <a:ext cx="147313" cy="21045"/>
              </a:xfrm>
              <a:custGeom>
                <a:rect b="b" l="l" r="r" t="t"/>
                <a:pathLst>
                  <a:path extrusionOk="0" h="21044" w="147313">
                    <a:moveTo>
                      <a:pt x="141158" y="1741"/>
                    </a:moveTo>
                    <a:cubicBezTo>
                      <a:pt x="97069" y="1741"/>
                      <a:pt x="53717" y="4266"/>
                      <a:pt x="9628" y="57"/>
                    </a:cubicBezTo>
                    <a:cubicBezTo>
                      <a:pt x="-3314" y="-1206"/>
                      <a:pt x="-3104" y="18892"/>
                      <a:pt x="9628" y="20260"/>
                    </a:cubicBezTo>
                    <a:cubicBezTo>
                      <a:pt x="53927" y="24785"/>
                      <a:pt x="99595" y="27100"/>
                      <a:pt x="143368" y="18471"/>
                    </a:cubicBezTo>
                    <a:cubicBezTo>
                      <a:pt x="152943" y="16577"/>
                      <a:pt x="150523" y="1741"/>
                      <a:pt x="141158" y="1741"/>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6" name="Google Shape;606;p40"/>
            <p:cNvSpPr/>
            <p:nvPr/>
          </p:nvSpPr>
          <p:spPr>
            <a:xfrm>
              <a:off x="5709504" y="3288676"/>
              <a:ext cx="894402" cy="1136417"/>
            </a:xfrm>
            <a:custGeom>
              <a:rect b="b" l="l" r="r" t="t"/>
              <a:pathLst>
                <a:path extrusionOk="0" h="1136417" w="894402">
                  <a:moveTo>
                    <a:pt x="758424" y="796150"/>
                  </a:moveTo>
                  <a:cubicBezTo>
                    <a:pt x="701919" y="688822"/>
                    <a:pt x="635523" y="586755"/>
                    <a:pt x="560919" y="491106"/>
                  </a:cubicBezTo>
                  <a:cubicBezTo>
                    <a:pt x="408765" y="295916"/>
                    <a:pt x="221467" y="130083"/>
                    <a:pt x="10388" y="1079"/>
                  </a:cubicBezTo>
                  <a:cubicBezTo>
                    <a:pt x="2601" y="-3656"/>
                    <a:pt x="-4343" y="8445"/>
                    <a:pt x="3338" y="13180"/>
                  </a:cubicBezTo>
                  <a:cubicBezTo>
                    <a:pt x="207788" y="140501"/>
                    <a:pt x="388036" y="302861"/>
                    <a:pt x="537033" y="491948"/>
                  </a:cubicBezTo>
                  <a:cubicBezTo>
                    <a:pt x="611005" y="585913"/>
                    <a:pt x="676770" y="686402"/>
                    <a:pt x="733696" y="791626"/>
                  </a:cubicBezTo>
                  <a:cubicBezTo>
                    <a:pt x="793884" y="902847"/>
                    <a:pt x="834185" y="1019646"/>
                    <a:pt x="882799" y="1135708"/>
                  </a:cubicBezTo>
                  <a:cubicBezTo>
                    <a:pt x="886271" y="1143915"/>
                    <a:pt x="898688" y="1141179"/>
                    <a:pt x="896583" y="1131920"/>
                  </a:cubicBezTo>
                  <a:cubicBezTo>
                    <a:pt x="869856" y="1016068"/>
                    <a:pt x="813561" y="900848"/>
                    <a:pt x="758424" y="796150"/>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7" name="Google Shape;607;p40"/>
            <p:cNvSpPr/>
            <p:nvPr/>
          </p:nvSpPr>
          <p:spPr>
            <a:xfrm>
              <a:off x="9038727" y="3204628"/>
              <a:ext cx="420895" cy="189403"/>
            </a:xfrm>
            <a:custGeom>
              <a:rect b="b" l="l" r="r" t="t"/>
              <a:pathLst>
                <a:path extrusionOk="0" h="189402" w="420895">
                  <a:moveTo>
                    <a:pt x="419345" y="211"/>
                  </a:moveTo>
                  <a:cubicBezTo>
                    <a:pt x="273716" y="37881"/>
                    <a:pt x="133242" y="107118"/>
                    <a:pt x="3080" y="181091"/>
                  </a:cubicBezTo>
                  <a:cubicBezTo>
                    <a:pt x="-3970" y="185089"/>
                    <a:pt x="2343" y="195822"/>
                    <a:pt x="9394" y="191929"/>
                  </a:cubicBezTo>
                  <a:cubicBezTo>
                    <a:pt x="142396" y="118588"/>
                    <a:pt x="281292" y="65976"/>
                    <a:pt x="422292" y="11049"/>
                  </a:cubicBezTo>
                  <a:cubicBezTo>
                    <a:pt x="428921" y="8524"/>
                    <a:pt x="426501" y="-1578"/>
                    <a:pt x="419345" y="211"/>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08" name="Google Shape;608;p40"/>
            <p:cNvGrpSpPr/>
            <p:nvPr/>
          </p:nvGrpSpPr>
          <p:grpSpPr>
            <a:xfrm>
              <a:off x="16436152" y="3050337"/>
              <a:ext cx="1210455" cy="1083800"/>
              <a:chOff x="16436152" y="3050337"/>
              <a:chExt cx="1210455" cy="1083800"/>
            </a:xfrm>
          </p:grpSpPr>
          <p:sp>
            <p:nvSpPr>
              <p:cNvPr id="609" name="Google Shape;609;p40"/>
              <p:cNvSpPr/>
              <p:nvPr/>
            </p:nvSpPr>
            <p:spPr>
              <a:xfrm>
                <a:off x="16833477" y="3132000"/>
                <a:ext cx="736567" cy="810223"/>
              </a:xfrm>
              <a:custGeom>
                <a:rect b="b" l="l" r="r" t="t"/>
                <a:pathLst>
                  <a:path extrusionOk="0" h="810223" w="736566">
                    <a:moveTo>
                      <a:pt x="738931" y="612111"/>
                    </a:moveTo>
                    <a:cubicBezTo>
                      <a:pt x="700418" y="645362"/>
                      <a:pt x="668115" y="684716"/>
                      <a:pt x="627394" y="715757"/>
                    </a:cubicBezTo>
                    <a:cubicBezTo>
                      <a:pt x="578254" y="753216"/>
                      <a:pt x="522170" y="777313"/>
                      <a:pt x="461350" y="788992"/>
                    </a:cubicBezTo>
                    <a:cubicBezTo>
                      <a:pt x="355600" y="809406"/>
                      <a:pt x="255848" y="790466"/>
                      <a:pt x="153781" y="768895"/>
                    </a:cubicBezTo>
                    <a:cubicBezTo>
                      <a:pt x="212180" y="761634"/>
                      <a:pt x="266581" y="733224"/>
                      <a:pt x="308565" y="690608"/>
                    </a:cubicBezTo>
                    <a:cubicBezTo>
                      <a:pt x="313301" y="685873"/>
                      <a:pt x="310774" y="678297"/>
                      <a:pt x="304777" y="676298"/>
                    </a:cubicBezTo>
                    <a:cubicBezTo>
                      <a:pt x="211338" y="644836"/>
                      <a:pt x="123161" y="591908"/>
                      <a:pt x="69707" y="506572"/>
                    </a:cubicBezTo>
                    <a:cubicBezTo>
                      <a:pt x="14676" y="418710"/>
                      <a:pt x="3837" y="303069"/>
                      <a:pt x="55922" y="211208"/>
                    </a:cubicBezTo>
                    <a:cubicBezTo>
                      <a:pt x="145679" y="53057"/>
                      <a:pt x="376960" y="-39435"/>
                      <a:pt x="543531" y="46954"/>
                    </a:cubicBezTo>
                    <a:cubicBezTo>
                      <a:pt x="547949" y="49269"/>
                      <a:pt x="551842" y="42745"/>
                      <a:pt x="547424" y="40220"/>
                    </a:cubicBezTo>
                    <a:cubicBezTo>
                      <a:pt x="369279" y="-59638"/>
                      <a:pt x="119583" y="36642"/>
                      <a:pt x="30564" y="216785"/>
                    </a:cubicBezTo>
                    <a:cubicBezTo>
                      <a:pt x="-70346" y="420920"/>
                      <a:pt x="95065" y="627684"/>
                      <a:pt x="286574" y="688504"/>
                    </a:cubicBezTo>
                    <a:cubicBezTo>
                      <a:pt x="233856" y="739432"/>
                      <a:pt x="168618" y="759425"/>
                      <a:pt x="94751" y="754584"/>
                    </a:cubicBezTo>
                    <a:cubicBezTo>
                      <a:pt x="85386" y="753953"/>
                      <a:pt x="85911" y="767737"/>
                      <a:pt x="94751" y="768789"/>
                    </a:cubicBezTo>
                    <a:cubicBezTo>
                      <a:pt x="95276" y="768895"/>
                      <a:pt x="95697" y="768895"/>
                      <a:pt x="96224" y="768895"/>
                    </a:cubicBezTo>
                    <a:cubicBezTo>
                      <a:pt x="96224" y="768895"/>
                      <a:pt x="96329" y="768895"/>
                      <a:pt x="96329" y="768895"/>
                    </a:cubicBezTo>
                    <a:cubicBezTo>
                      <a:pt x="213442" y="813089"/>
                      <a:pt x="352128" y="834344"/>
                      <a:pt x="475344" y="805513"/>
                    </a:cubicBezTo>
                    <a:cubicBezTo>
                      <a:pt x="584041" y="780154"/>
                      <a:pt x="679163" y="705340"/>
                      <a:pt x="744297" y="616005"/>
                    </a:cubicBezTo>
                    <a:cubicBezTo>
                      <a:pt x="746717" y="612953"/>
                      <a:pt x="741667" y="609796"/>
                      <a:pt x="738931" y="612111"/>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0" name="Google Shape;610;p40"/>
              <p:cNvSpPr/>
              <p:nvPr/>
            </p:nvSpPr>
            <p:spPr>
              <a:xfrm>
                <a:off x="17478248" y="3238299"/>
                <a:ext cx="168358" cy="410373"/>
              </a:xfrm>
              <a:custGeom>
                <a:rect b="b" l="l" r="r" t="t"/>
                <a:pathLst>
                  <a:path extrusionOk="0" h="410372" w="168358">
                    <a:moveTo>
                      <a:pt x="9245" y="843"/>
                    </a:moveTo>
                    <a:cubicBezTo>
                      <a:pt x="2300" y="-3050"/>
                      <a:pt x="-3908" y="7578"/>
                      <a:pt x="3036" y="11576"/>
                    </a:cubicBezTo>
                    <a:cubicBezTo>
                      <a:pt x="148140" y="93966"/>
                      <a:pt x="189703" y="253275"/>
                      <a:pt x="134040" y="404692"/>
                    </a:cubicBezTo>
                    <a:cubicBezTo>
                      <a:pt x="131935" y="410269"/>
                      <a:pt x="140984" y="414057"/>
                      <a:pt x="143720" y="408796"/>
                    </a:cubicBezTo>
                    <a:cubicBezTo>
                      <a:pt x="219061" y="259378"/>
                      <a:pt x="150349" y="80498"/>
                      <a:pt x="9245" y="843"/>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1" name="Google Shape;611;p40"/>
              <p:cNvSpPr/>
              <p:nvPr/>
            </p:nvSpPr>
            <p:spPr>
              <a:xfrm>
                <a:off x="17086378" y="3345303"/>
                <a:ext cx="368283" cy="399851"/>
              </a:xfrm>
              <a:custGeom>
                <a:rect b="b" l="l" r="r" t="t"/>
                <a:pathLst>
                  <a:path extrusionOk="0" h="399850" w="368283">
                    <a:moveTo>
                      <a:pt x="180460" y="7586"/>
                    </a:moveTo>
                    <a:cubicBezTo>
                      <a:pt x="128691" y="27473"/>
                      <a:pt x="104489" y="79033"/>
                      <a:pt x="89232" y="129119"/>
                    </a:cubicBezTo>
                    <a:cubicBezTo>
                      <a:pt x="83971" y="127331"/>
                      <a:pt x="78815" y="125437"/>
                      <a:pt x="73763" y="123437"/>
                    </a:cubicBezTo>
                    <a:cubicBezTo>
                      <a:pt x="71975" y="122701"/>
                      <a:pt x="70186" y="121859"/>
                      <a:pt x="68396" y="121122"/>
                    </a:cubicBezTo>
                    <a:cubicBezTo>
                      <a:pt x="61663" y="118071"/>
                      <a:pt x="55139" y="114809"/>
                      <a:pt x="49457" y="110916"/>
                    </a:cubicBezTo>
                    <a:cubicBezTo>
                      <a:pt x="43249" y="106707"/>
                      <a:pt x="32832" y="105655"/>
                      <a:pt x="27991" y="113020"/>
                    </a:cubicBezTo>
                    <a:cubicBezTo>
                      <a:pt x="25044" y="117650"/>
                      <a:pt x="22310" y="122385"/>
                      <a:pt x="19574" y="127015"/>
                    </a:cubicBezTo>
                    <a:cubicBezTo>
                      <a:pt x="14627" y="128909"/>
                      <a:pt x="10629" y="132908"/>
                      <a:pt x="10209" y="138484"/>
                    </a:cubicBezTo>
                    <a:cubicBezTo>
                      <a:pt x="10103" y="140378"/>
                      <a:pt x="10103" y="142167"/>
                      <a:pt x="10103" y="143851"/>
                    </a:cubicBezTo>
                    <a:cubicBezTo>
                      <a:pt x="7473" y="148691"/>
                      <a:pt x="4842" y="153531"/>
                      <a:pt x="2422" y="158582"/>
                    </a:cubicBezTo>
                    <a:cubicBezTo>
                      <a:pt x="738" y="162055"/>
                      <a:pt x="1054" y="166158"/>
                      <a:pt x="2528" y="169631"/>
                    </a:cubicBezTo>
                    <a:cubicBezTo>
                      <a:pt x="2317" y="169946"/>
                      <a:pt x="2106" y="170262"/>
                      <a:pt x="2001" y="170578"/>
                    </a:cubicBezTo>
                    <a:cubicBezTo>
                      <a:pt x="1474" y="171525"/>
                      <a:pt x="1265" y="172472"/>
                      <a:pt x="1265" y="173419"/>
                    </a:cubicBezTo>
                    <a:cubicBezTo>
                      <a:pt x="-840" y="176681"/>
                      <a:pt x="-524" y="182047"/>
                      <a:pt x="3790" y="183941"/>
                    </a:cubicBezTo>
                    <a:cubicBezTo>
                      <a:pt x="20836" y="191622"/>
                      <a:pt x="38197" y="199514"/>
                      <a:pt x="55559" y="207406"/>
                    </a:cubicBezTo>
                    <a:cubicBezTo>
                      <a:pt x="31673" y="255493"/>
                      <a:pt x="9998" y="306632"/>
                      <a:pt x="2948" y="356298"/>
                    </a:cubicBezTo>
                    <a:cubicBezTo>
                      <a:pt x="2001" y="363032"/>
                      <a:pt x="7262" y="367662"/>
                      <a:pt x="12734" y="368188"/>
                    </a:cubicBezTo>
                    <a:cubicBezTo>
                      <a:pt x="12945" y="369451"/>
                      <a:pt x="13050" y="370608"/>
                      <a:pt x="13259" y="371871"/>
                    </a:cubicBezTo>
                    <a:cubicBezTo>
                      <a:pt x="13365" y="372607"/>
                      <a:pt x="13681" y="373344"/>
                      <a:pt x="13891" y="374081"/>
                    </a:cubicBezTo>
                    <a:cubicBezTo>
                      <a:pt x="7051" y="376396"/>
                      <a:pt x="4000" y="387023"/>
                      <a:pt x="12418" y="389864"/>
                    </a:cubicBezTo>
                    <a:cubicBezTo>
                      <a:pt x="23782" y="393652"/>
                      <a:pt x="35252" y="397019"/>
                      <a:pt x="46826" y="399966"/>
                    </a:cubicBezTo>
                    <a:cubicBezTo>
                      <a:pt x="56402" y="402386"/>
                      <a:pt x="68712" y="408384"/>
                      <a:pt x="78604" y="406595"/>
                    </a:cubicBezTo>
                    <a:cubicBezTo>
                      <a:pt x="84496" y="405542"/>
                      <a:pt x="87021" y="400807"/>
                      <a:pt x="85548" y="395231"/>
                    </a:cubicBezTo>
                    <a:cubicBezTo>
                      <a:pt x="85233" y="393968"/>
                      <a:pt x="84812" y="392916"/>
                      <a:pt x="84285" y="391969"/>
                    </a:cubicBezTo>
                    <a:cubicBezTo>
                      <a:pt x="88179" y="387128"/>
                      <a:pt x="90495" y="380920"/>
                      <a:pt x="92809" y="374817"/>
                    </a:cubicBezTo>
                    <a:cubicBezTo>
                      <a:pt x="95966" y="366820"/>
                      <a:pt x="99333" y="358192"/>
                      <a:pt x="101332" y="349563"/>
                    </a:cubicBezTo>
                    <a:cubicBezTo>
                      <a:pt x="101964" y="349037"/>
                      <a:pt x="102490" y="348301"/>
                      <a:pt x="102805" y="347354"/>
                    </a:cubicBezTo>
                    <a:cubicBezTo>
                      <a:pt x="113643" y="312630"/>
                      <a:pt x="125218" y="277906"/>
                      <a:pt x="137740" y="243498"/>
                    </a:cubicBezTo>
                    <a:cubicBezTo>
                      <a:pt x="164677" y="254546"/>
                      <a:pt x="191825" y="264543"/>
                      <a:pt x="218972" y="272750"/>
                    </a:cubicBezTo>
                    <a:cubicBezTo>
                      <a:pt x="226338" y="274960"/>
                      <a:pt x="231704" y="263069"/>
                      <a:pt x="225286" y="258860"/>
                    </a:cubicBezTo>
                    <a:cubicBezTo>
                      <a:pt x="223182" y="257493"/>
                      <a:pt x="220971" y="256335"/>
                      <a:pt x="218867" y="254967"/>
                    </a:cubicBezTo>
                    <a:cubicBezTo>
                      <a:pt x="219708" y="254862"/>
                      <a:pt x="220551" y="254652"/>
                      <a:pt x="221392" y="254336"/>
                    </a:cubicBezTo>
                    <a:cubicBezTo>
                      <a:pt x="223707" y="257282"/>
                      <a:pt x="227075" y="259492"/>
                      <a:pt x="231073" y="260544"/>
                    </a:cubicBezTo>
                    <a:cubicBezTo>
                      <a:pt x="231704" y="260754"/>
                      <a:pt x="232441" y="260860"/>
                      <a:pt x="233072" y="261070"/>
                    </a:cubicBezTo>
                    <a:cubicBezTo>
                      <a:pt x="238228" y="262438"/>
                      <a:pt x="245910" y="259702"/>
                      <a:pt x="248856" y="255178"/>
                    </a:cubicBezTo>
                    <a:cubicBezTo>
                      <a:pt x="268007" y="225715"/>
                      <a:pt x="280423" y="207196"/>
                      <a:pt x="243910" y="188571"/>
                    </a:cubicBezTo>
                    <a:cubicBezTo>
                      <a:pt x="220867" y="176891"/>
                      <a:pt x="195824" y="167316"/>
                      <a:pt x="171200" y="157846"/>
                    </a:cubicBezTo>
                    <a:cubicBezTo>
                      <a:pt x="181197" y="133013"/>
                      <a:pt x="193718" y="104918"/>
                      <a:pt x="215290" y="92607"/>
                    </a:cubicBezTo>
                    <a:cubicBezTo>
                      <a:pt x="230127" y="74403"/>
                      <a:pt x="248436" y="75771"/>
                      <a:pt x="270111" y="96605"/>
                    </a:cubicBezTo>
                    <a:cubicBezTo>
                      <a:pt x="274636" y="105549"/>
                      <a:pt x="279160" y="114493"/>
                      <a:pt x="283791" y="123437"/>
                    </a:cubicBezTo>
                    <a:cubicBezTo>
                      <a:pt x="290734" y="138905"/>
                      <a:pt x="295996" y="154899"/>
                      <a:pt x="301153" y="170999"/>
                    </a:cubicBezTo>
                    <a:cubicBezTo>
                      <a:pt x="303467" y="178259"/>
                      <a:pt x="316410" y="177522"/>
                      <a:pt x="316726" y="169420"/>
                    </a:cubicBezTo>
                    <a:cubicBezTo>
                      <a:pt x="316726" y="169420"/>
                      <a:pt x="316726" y="169315"/>
                      <a:pt x="316726" y="169315"/>
                    </a:cubicBezTo>
                    <a:cubicBezTo>
                      <a:pt x="329773" y="170999"/>
                      <a:pt x="347240" y="164580"/>
                      <a:pt x="355553" y="155110"/>
                    </a:cubicBezTo>
                    <a:cubicBezTo>
                      <a:pt x="355658" y="155005"/>
                      <a:pt x="355658" y="154899"/>
                      <a:pt x="355658" y="154899"/>
                    </a:cubicBezTo>
                    <a:cubicBezTo>
                      <a:pt x="358078" y="154163"/>
                      <a:pt x="360393" y="153321"/>
                      <a:pt x="362814" y="152479"/>
                    </a:cubicBezTo>
                    <a:cubicBezTo>
                      <a:pt x="369758" y="150059"/>
                      <a:pt x="374283" y="142272"/>
                      <a:pt x="373546" y="135117"/>
                    </a:cubicBezTo>
                    <a:cubicBezTo>
                      <a:pt x="369338" y="94501"/>
                      <a:pt x="360814" y="52832"/>
                      <a:pt x="323564" y="29893"/>
                    </a:cubicBezTo>
                    <a:cubicBezTo>
                      <a:pt x="303046" y="17267"/>
                      <a:pt x="281580" y="9796"/>
                      <a:pt x="259694" y="7902"/>
                    </a:cubicBezTo>
                    <a:cubicBezTo>
                      <a:pt x="235492" y="-1989"/>
                      <a:pt x="208345" y="-3147"/>
                      <a:pt x="180460" y="7586"/>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2" name="Google Shape;612;p40"/>
              <p:cNvSpPr/>
              <p:nvPr/>
            </p:nvSpPr>
            <p:spPr>
              <a:xfrm>
                <a:off x="16436152" y="3050337"/>
                <a:ext cx="157836" cy="336716"/>
              </a:xfrm>
              <a:custGeom>
                <a:rect b="b" l="l" r="r" t="t"/>
                <a:pathLst>
                  <a:path extrusionOk="0" h="336716" w="157835">
                    <a:moveTo>
                      <a:pt x="33827" y="9609"/>
                    </a:moveTo>
                    <a:cubicBezTo>
                      <a:pt x="24042" y="-12067"/>
                      <a:pt x="-7946" y="6768"/>
                      <a:pt x="1839" y="28234"/>
                    </a:cubicBezTo>
                    <a:cubicBezTo>
                      <a:pt x="50348" y="133984"/>
                      <a:pt x="101801" y="240575"/>
                      <a:pt x="159780" y="341590"/>
                    </a:cubicBezTo>
                    <a:cubicBezTo>
                      <a:pt x="162096" y="345694"/>
                      <a:pt x="169145" y="342958"/>
                      <a:pt x="167566" y="338328"/>
                    </a:cubicBezTo>
                    <a:cubicBezTo>
                      <a:pt x="129266" y="227001"/>
                      <a:pt x="82230" y="116937"/>
                      <a:pt x="33827" y="9609"/>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3" name="Google Shape;613;p40"/>
              <p:cNvSpPr/>
              <p:nvPr/>
            </p:nvSpPr>
            <p:spPr>
              <a:xfrm>
                <a:off x="16594508" y="3110915"/>
                <a:ext cx="84179" cy="199925"/>
              </a:xfrm>
              <a:custGeom>
                <a:rect b="b" l="l" r="r" t="t"/>
                <a:pathLst>
                  <a:path extrusionOk="0" h="199925" w="84179">
                    <a:moveTo>
                      <a:pt x="27834" y="9955"/>
                    </a:moveTo>
                    <a:cubicBezTo>
                      <a:pt x="21521" y="-7196"/>
                      <a:pt x="-3312" y="-567"/>
                      <a:pt x="370" y="17532"/>
                    </a:cubicBezTo>
                    <a:cubicBezTo>
                      <a:pt x="12787" y="78246"/>
                      <a:pt x="34779" y="146746"/>
                      <a:pt x="66662" y="200305"/>
                    </a:cubicBezTo>
                    <a:cubicBezTo>
                      <a:pt x="73081" y="211143"/>
                      <a:pt x="89389" y="203883"/>
                      <a:pt x="86655" y="191887"/>
                    </a:cubicBezTo>
                    <a:cubicBezTo>
                      <a:pt x="72554" y="131278"/>
                      <a:pt x="49405" y="68355"/>
                      <a:pt x="27834" y="9955"/>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4" name="Google Shape;614;p40"/>
              <p:cNvSpPr/>
              <p:nvPr/>
            </p:nvSpPr>
            <p:spPr>
              <a:xfrm>
                <a:off x="17221592" y="4081525"/>
                <a:ext cx="294627" cy="52612"/>
              </a:xfrm>
              <a:custGeom>
                <a:rect b="b" l="l" r="r" t="t"/>
                <a:pathLst>
                  <a:path extrusionOk="0" h="52611" w="294626">
                    <a:moveTo>
                      <a:pt x="283368" y="39"/>
                    </a:moveTo>
                    <a:cubicBezTo>
                      <a:pt x="190455" y="7510"/>
                      <a:pt x="97963" y="20768"/>
                      <a:pt x="6103" y="36341"/>
                    </a:cubicBezTo>
                    <a:cubicBezTo>
                      <a:pt x="-3473" y="37920"/>
                      <a:pt x="-1053" y="53177"/>
                      <a:pt x="8312" y="53072"/>
                    </a:cubicBezTo>
                    <a:cubicBezTo>
                      <a:pt x="100174" y="51494"/>
                      <a:pt x="196663" y="45075"/>
                      <a:pt x="286946" y="26766"/>
                    </a:cubicBezTo>
                    <a:cubicBezTo>
                      <a:pt x="301887" y="23715"/>
                      <a:pt x="298731" y="-1118"/>
                      <a:pt x="283368" y="39"/>
                    </a:cubicBez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615" name="Google Shape;615;p40"/>
          <p:cNvSpPr txBox="1"/>
          <p:nvPr>
            <p:ph type="title"/>
          </p:nvPr>
        </p:nvSpPr>
        <p:spPr>
          <a:xfrm>
            <a:off x="674650" y="1444350"/>
            <a:ext cx="12497400" cy="1810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US" sz="9600">
                <a:solidFill>
                  <a:schemeClr val="dk1"/>
                </a:solidFill>
                <a:highlight>
                  <a:srgbClr val="FFFF00"/>
                </a:highlight>
                <a:latin typeface="Arial"/>
                <a:ea typeface="Arial"/>
                <a:cs typeface="Arial"/>
                <a:sym typeface="Arial"/>
              </a:rPr>
              <a:t>THANK YOU</a:t>
            </a:r>
            <a:endParaRPr/>
          </a:p>
        </p:txBody>
      </p:sp>
      <p:sp>
        <p:nvSpPr>
          <p:cNvPr id="616" name="Google Shape;616;p40"/>
          <p:cNvSpPr/>
          <p:nvPr/>
        </p:nvSpPr>
        <p:spPr>
          <a:xfrm>
            <a:off x="12180100" y="2796975"/>
            <a:ext cx="5415974" cy="4804203"/>
          </a:xfrm>
          <a:custGeom>
            <a:rect b="b" l="l" r="r" t="t"/>
            <a:pathLst>
              <a:path extrusionOk="0" h="3598654" w="3598654">
                <a:moveTo>
                  <a:pt x="3598654" y="1799327"/>
                </a:moveTo>
                <a:cubicBezTo>
                  <a:pt x="3598654" y="2793069"/>
                  <a:pt x="2793068" y="3598655"/>
                  <a:pt x="1799327" y="3598655"/>
                </a:cubicBezTo>
                <a:cubicBezTo>
                  <a:pt x="805586" y="3598655"/>
                  <a:pt x="0" y="2793069"/>
                  <a:pt x="0" y="1799327"/>
                </a:cubicBezTo>
                <a:cubicBezTo>
                  <a:pt x="0" y="805586"/>
                  <a:pt x="805586" y="0"/>
                  <a:pt x="1799327" y="0"/>
                </a:cubicBezTo>
                <a:cubicBezTo>
                  <a:pt x="2793068" y="0"/>
                  <a:pt x="3598654" y="805586"/>
                  <a:pt x="3598654" y="1799327"/>
                </a:cubicBezTo>
                <a:close/>
              </a:path>
            </a:pathLst>
          </a:custGeom>
          <a:solidFill>
            <a:srgbClr val="37B3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4800" u="none" cap="none" strike="noStrike">
                <a:solidFill>
                  <a:srgbClr val="1C4587"/>
                </a:solidFill>
                <a:latin typeface="Comic Sans MS"/>
                <a:ea typeface="Comic Sans MS"/>
                <a:cs typeface="Comic Sans MS"/>
                <a:sym typeface="Comic Sans MS"/>
              </a:rPr>
              <a:t>By,</a:t>
            </a:r>
            <a:endParaRPr b="0" i="0" sz="4800" u="none" cap="none" strike="noStrike">
              <a:solidFill>
                <a:srgbClr val="1C4587"/>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rPr b="0" i="0" lang="en-US" sz="4800" u="none" cap="none" strike="noStrike">
                <a:solidFill>
                  <a:srgbClr val="1C4587"/>
                </a:solidFill>
                <a:latin typeface="Comic Sans MS"/>
                <a:ea typeface="Comic Sans MS"/>
                <a:cs typeface="Comic Sans MS"/>
                <a:sym typeface="Comic Sans MS"/>
              </a:rPr>
              <a:t>Mary Harshitha A</a:t>
            </a:r>
            <a:endParaRPr b="0" i="0" sz="4800" u="none" cap="none" strike="noStrike">
              <a:solidFill>
                <a:srgbClr val="1C4587"/>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rPr b="0" i="0" lang="en-US" sz="4800" u="none" cap="none" strike="noStrike">
                <a:solidFill>
                  <a:srgbClr val="1C4587"/>
                </a:solidFill>
                <a:latin typeface="Comic Sans MS"/>
                <a:ea typeface="Comic Sans MS"/>
                <a:cs typeface="Comic Sans MS"/>
                <a:sym typeface="Comic Sans MS"/>
              </a:rPr>
              <a:t>Sweety Lenka</a:t>
            </a:r>
            <a:endParaRPr b="0" i="0" sz="4800" u="none" cap="none" strike="noStrike">
              <a:solidFill>
                <a:srgbClr val="1C4587"/>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grpSp>
        <p:nvGrpSpPr>
          <p:cNvPr id="110" name="Google Shape;110;p10"/>
          <p:cNvGrpSpPr/>
          <p:nvPr/>
        </p:nvGrpSpPr>
        <p:grpSpPr>
          <a:xfrm>
            <a:off x="-2279" y="0"/>
            <a:ext cx="20108657" cy="11315699"/>
            <a:chOff x="-2279" y="0"/>
            <a:chExt cx="20108657" cy="11315699"/>
          </a:xfrm>
        </p:grpSpPr>
        <p:sp>
          <p:nvSpPr>
            <p:cNvPr id="111" name="Google Shape;111;p10"/>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p10"/>
            <p:cNvSpPr/>
            <p:nvPr/>
          </p:nvSpPr>
          <p:spPr>
            <a:xfrm>
              <a:off x="-2279" y="31"/>
              <a:ext cx="20108657" cy="5642148"/>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3" name="Google Shape;113;p10"/>
            <p:cNvGrpSpPr/>
            <p:nvPr/>
          </p:nvGrpSpPr>
          <p:grpSpPr>
            <a:xfrm>
              <a:off x="-2279" y="2335798"/>
              <a:ext cx="12052737" cy="3314871"/>
              <a:chOff x="-2279" y="2335798"/>
              <a:chExt cx="12052737" cy="3314871"/>
            </a:xfrm>
          </p:grpSpPr>
          <p:sp>
            <p:nvSpPr>
              <p:cNvPr id="114" name="Google Shape;114;p10"/>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10"/>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10"/>
              <p:cNvSpPr/>
              <p:nvPr/>
            </p:nvSpPr>
            <p:spPr>
              <a:xfrm>
                <a:off x="-2279" y="2335798"/>
                <a:ext cx="7767113" cy="3307827"/>
              </a:xfrm>
              <a:custGeom>
                <a:rect b="b" l="l" r="r" t="t"/>
                <a:pathLst>
                  <a:path extrusionOk="0" h="3307826" w="7767112">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 name="Google Shape;117;p10"/>
              <p:cNvSpPr/>
              <p:nvPr/>
            </p:nvSpPr>
            <p:spPr>
              <a:xfrm>
                <a:off x="-2279" y="2767640"/>
                <a:ext cx="554794" cy="931635"/>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 name="Google Shape;118;p10"/>
            <p:cNvSpPr/>
            <p:nvPr/>
          </p:nvSpPr>
          <p:spPr>
            <a:xfrm>
              <a:off x="10055713" y="0"/>
              <a:ext cx="10049095"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9" name="Google Shape;119;p10"/>
            <p:cNvGrpSpPr/>
            <p:nvPr/>
          </p:nvGrpSpPr>
          <p:grpSpPr>
            <a:xfrm>
              <a:off x="10055713" y="0"/>
              <a:ext cx="10049095" cy="7641499"/>
              <a:chOff x="10055713" y="0"/>
              <a:chExt cx="10049095" cy="7641499"/>
            </a:xfrm>
          </p:grpSpPr>
          <p:sp>
            <p:nvSpPr>
              <p:cNvPr id="120" name="Google Shape;120;p10"/>
              <p:cNvSpPr/>
              <p:nvPr/>
            </p:nvSpPr>
            <p:spPr>
              <a:xfrm>
                <a:off x="10055713" y="0"/>
                <a:ext cx="10049095" cy="7641499"/>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10"/>
              <p:cNvSpPr/>
              <p:nvPr/>
            </p:nvSpPr>
            <p:spPr>
              <a:xfrm>
                <a:off x="15882472" y="3382358"/>
                <a:ext cx="4218526" cy="3265956"/>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22" name="Google Shape;122;p10"/>
          <p:cNvSpPr txBox="1"/>
          <p:nvPr/>
        </p:nvSpPr>
        <p:spPr>
          <a:xfrm>
            <a:off x="552515" y="5902036"/>
            <a:ext cx="9097047" cy="3548927"/>
          </a:xfrm>
          <a:prstGeom prst="rect">
            <a:avLst/>
          </a:prstGeom>
          <a:noFill/>
          <a:ln>
            <a:noFill/>
          </a:ln>
        </p:spPr>
        <p:txBody>
          <a:bodyPr anchorCtr="0" anchor="t" bIns="0" lIns="0" spcFirstLastPara="1" rIns="0" wrap="square" tIns="12050">
            <a:noAutofit/>
          </a:bodyPr>
          <a:lstStyle/>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Bell MT"/>
                <a:ea typeface="Bell MT"/>
                <a:cs typeface="Bell MT"/>
                <a:sym typeface="Bell MT"/>
              </a:rPr>
              <a:t>You would have interacted with these assistants in your laptops or  mobile phones.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Bell MT"/>
              <a:ea typeface="Bell MT"/>
              <a:cs typeface="Bell MT"/>
              <a:sym typeface="Bell MT"/>
            </a:endParaRPr>
          </a:p>
          <a:p>
            <a:pPr indent="0" lvl="0" marL="0" marR="0" rtl="0" algn="just">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Bell MT"/>
                <a:ea typeface="Bell MT"/>
                <a:cs typeface="Bell MT"/>
                <a:sym typeface="Bell MT"/>
              </a:rPr>
              <a:t>They are capable of sending simple notifications, like a text message, push notification, or WhatsApp  message</a:t>
            </a:r>
            <a:endParaRPr b="0" i="0" sz="3200" u="none" cap="none" strike="noStrike">
              <a:solidFill>
                <a:schemeClr val="dk1"/>
              </a:solidFill>
              <a:latin typeface="Bell MT"/>
              <a:ea typeface="Bell MT"/>
              <a:cs typeface="Bell MT"/>
              <a:sym typeface="Bell MT"/>
            </a:endParaRPr>
          </a:p>
        </p:txBody>
      </p:sp>
      <p:sp>
        <p:nvSpPr>
          <p:cNvPr id="123" name="Google Shape;123;p10"/>
          <p:cNvSpPr txBox="1"/>
          <p:nvPr/>
        </p:nvSpPr>
        <p:spPr>
          <a:xfrm>
            <a:off x="5655908" y="74350"/>
            <a:ext cx="9242955" cy="872836"/>
          </a:xfrm>
          <a:prstGeom prst="rect">
            <a:avLst/>
          </a:prstGeom>
          <a:noFill/>
          <a:ln>
            <a:noFill/>
          </a:ln>
        </p:spPr>
        <p:txBody>
          <a:bodyPr anchorCtr="0" anchor="t" bIns="0" lIns="0" spcFirstLastPara="1" rIns="0" wrap="square" tIns="17125">
            <a:noAutofit/>
          </a:bodyPr>
          <a:lstStyle/>
          <a:p>
            <a:pPr indent="0" lvl="0" marL="12700" marR="0" rtl="0" algn="ctr">
              <a:lnSpc>
                <a:spcPct val="100000"/>
              </a:lnSpc>
              <a:spcBef>
                <a:spcPts val="0"/>
              </a:spcBef>
              <a:spcAft>
                <a:spcPts val="0"/>
              </a:spcAft>
              <a:buClr>
                <a:srgbClr val="000000"/>
              </a:buClr>
              <a:buSzPts val="9000"/>
              <a:buFont typeface="Arial"/>
              <a:buNone/>
            </a:pPr>
            <a:r>
              <a:rPr b="0" i="0" lang="en-US" sz="4400" u="none" cap="none" strike="noStrike">
                <a:solidFill>
                  <a:schemeClr val="dk1"/>
                </a:solidFill>
                <a:latin typeface="Poppins SemiBold"/>
                <a:ea typeface="Poppins SemiBold"/>
                <a:cs typeface="Poppins SemiBold"/>
                <a:sym typeface="Poppins SemiBold"/>
              </a:rPr>
              <a:t>Existing </a:t>
            </a:r>
            <a:r>
              <a:rPr b="0" i="0" lang="en-US" sz="4400" u="none" cap="none" strike="noStrike">
                <a:solidFill>
                  <a:schemeClr val="lt1"/>
                </a:solidFill>
                <a:latin typeface="Poppins SemiBold"/>
                <a:ea typeface="Poppins SemiBold"/>
                <a:cs typeface="Poppins SemiBold"/>
                <a:sym typeface="Poppins SemiBold"/>
              </a:rPr>
              <a:t>Methods</a:t>
            </a:r>
            <a:endParaRPr b="0" i="0" sz="1400" u="none" cap="none" strike="noStrike">
              <a:solidFill>
                <a:srgbClr val="000000"/>
              </a:solidFill>
              <a:latin typeface="Arial"/>
              <a:ea typeface="Arial"/>
              <a:cs typeface="Arial"/>
              <a:sym typeface="Arial"/>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Poppins SemiBold"/>
              <a:ea typeface="Poppins SemiBold"/>
              <a:cs typeface="Poppins SemiBold"/>
              <a:sym typeface="Poppins SemiBold"/>
            </a:endParaRPr>
          </a:p>
        </p:txBody>
      </p:sp>
      <p:pic>
        <p:nvPicPr>
          <p:cNvPr id="124" name="Google Shape;124;p10"/>
          <p:cNvPicPr preferRelativeResize="0"/>
          <p:nvPr/>
        </p:nvPicPr>
        <p:blipFill rotWithShape="1">
          <a:blip r:embed="rId3">
            <a:alphaModFix/>
          </a:blip>
          <a:srcRect b="0" l="0" r="0" t="0"/>
          <a:stretch/>
        </p:blipFill>
        <p:spPr>
          <a:xfrm>
            <a:off x="18246436" y="74350"/>
            <a:ext cx="1859942" cy="1685177"/>
          </a:xfrm>
          <a:prstGeom prst="rect">
            <a:avLst/>
          </a:prstGeom>
          <a:noFill/>
          <a:ln>
            <a:noFill/>
          </a:ln>
        </p:spPr>
      </p:pic>
      <p:sp>
        <p:nvSpPr>
          <p:cNvPr id="125" name="Google Shape;125;p10"/>
          <p:cNvSpPr txBox="1"/>
          <p:nvPr/>
        </p:nvSpPr>
        <p:spPr>
          <a:xfrm>
            <a:off x="401782" y="947186"/>
            <a:ext cx="9047018" cy="8002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3200" u="none" cap="none" strike="noStrike">
                <a:solidFill>
                  <a:schemeClr val="dk1"/>
                </a:solidFill>
                <a:latin typeface="Comic Sans MS"/>
                <a:ea typeface="Comic Sans MS"/>
                <a:cs typeface="Comic Sans MS"/>
                <a:sym typeface="Comic Sans MS"/>
              </a:rPr>
              <a:t>Notification Assistants: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p:txBody>
      </p:sp>
      <p:pic>
        <p:nvPicPr>
          <p:cNvPr id="126" name="Google Shape;126;p10"/>
          <p:cNvPicPr preferRelativeResize="0"/>
          <p:nvPr/>
        </p:nvPicPr>
        <p:blipFill rotWithShape="1">
          <a:blip r:embed="rId4">
            <a:alphaModFix/>
          </a:blip>
          <a:srcRect b="0" l="0" r="0" t="0"/>
          <a:stretch/>
        </p:blipFill>
        <p:spPr>
          <a:xfrm>
            <a:off x="4002677" y="2670822"/>
            <a:ext cx="5446123" cy="2056905"/>
          </a:xfrm>
          <a:prstGeom prst="rect">
            <a:avLst/>
          </a:prstGeom>
          <a:noFill/>
          <a:ln>
            <a:noFill/>
          </a:ln>
        </p:spPr>
      </p:pic>
      <p:sp>
        <p:nvSpPr>
          <p:cNvPr id="127" name="Google Shape;127;p10"/>
          <p:cNvSpPr/>
          <p:nvPr/>
        </p:nvSpPr>
        <p:spPr>
          <a:xfrm>
            <a:off x="10277385" y="5671814"/>
            <a:ext cx="9823613" cy="3539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Bell MT"/>
                <a:ea typeface="Bell MT"/>
                <a:cs typeface="Bell MT"/>
                <a:sym typeface="Bell MT"/>
              </a:rPr>
              <a:t>The most common type of assistants at the moment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Bell MT"/>
                <a:ea typeface="Bell MT"/>
                <a:cs typeface="Bell MT"/>
                <a:sym typeface="Bell MT"/>
              </a:rPr>
              <a:t>They allows the users to ask simple questions and get the answers. They are a slight improvement to the notification assistants.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Bell MT"/>
              <a:ea typeface="Bell MT"/>
              <a:cs typeface="Bell MT"/>
              <a:sym typeface="Bell MT"/>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Bell MT"/>
                <a:ea typeface="Bell MT"/>
                <a:cs typeface="Bell MT"/>
                <a:sym typeface="Bell MT"/>
              </a:rPr>
              <a:t>Often constructed around a set of rules or a state machine.</a:t>
            </a:r>
            <a:endParaRPr b="0" i="0" sz="1400" u="none" cap="none" strike="noStrike">
              <a:solidFill>
                <a:srgbClr val="000000"/>
              </a:solidFill>
              <a:latin typeface="Arial"/>
              <a:ea typeface="Arial"/>
              <a:cs typeface="Arial"/>
              <a:sym typeface="Arial"/>
            </a:endParaRPr>
          </a:p>
        </p:txBody>
      </p:sp>
      <p:sp>
        <p:nvSpPr>
          <p:cNvPr id="128" name="Google Shape;128;p10"/>
          <p:cNvSpPr txBox="1"/>
          <p:nvPr/>
        </p:nvSpPr>
        <p:spPr>
          <a:xfrm>
            <a:off x="10380843" y="1039518"/>
            <a:ext cx="651432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omic Sans MS"/>
                <a:ea typeface="Comic Sans MS"/>
                <a:cs typeface="Comic Sans MS"/>
                <a:sym typeface="Comic Sans MS"/>
              </a:rPr>
              <a:t>Chatbots – FAQ’s</a:t>
            </a:r>
            <a:endParaRPr b="0" i="0" sz="1400" u="none" cap="none" strike="noStrike">
              <a:solidFill>
                <a:srgbClr val="000000"/>
              </a:solidFill>
              <a:latin typeface="Arial"/>
              <a:ea typeface="Arial"/>
              <a:cs typeface="Arial"/>
              <a:sym typeface="Arial"/>
            </a:endParaRPr>
          </a:p>
        </p:txBody>
      </p:sp>
      <p:pic>
        <p:nvPicPr>
          <p:cNvPr id="129" name="Google Shape;129;p10"/>
          <p:cNvPicPr preferRelativeResize="0"/>
          <p:nvPr/>
        </p:nvPicPr>
        <p:blipFill rotWithShape="1">
          <a:blip r:embed="rId5">
            <a:alphaModFix/>
          </a:blip>
          <a:srcRect b="0" l="0" r="0" t="16997"/>
          <a:stretch/>
        </p:blipFill>
        <p:spPr>
          <a:xfrm>
            <a:off x="13764413" y="1910198"/>
            <a:ext cx="5411995" cy="26465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1"/>
          <p:cNvPicPr preferRelativeResize="0"/>
          <p:nvPr/>
        </p:nvPicPr>
        <p:blipFill rotWithShape="1">
          <a:blip r:embed="rId3">
            <a:alphaModFix/>
          </a:blip>
          <a:srcRect b="0" l="0" r="0" t="0"/>
          <a:stretch/>
        </p:blipFill>
        <p:spPr>
          <a:xfrm>
            <a:off x="-15334" y="-703566"/>
            <a:ext cx="20108658" cy="11315699"/>
          </a:xfrm>
          <a:prstGeom prst="rect">
            <a:avLst/>
          </a:prstGeom>
          <a:noFill/>
          <a:ln>
            <a:noFill/>
          </a:ln>
        </p:spPr>
      </p:pic>
      <p:sp>
        <p:nvSpPr>
          <p:cNvPr id="135" name="Google Shape;135;p11"/>
          <p:cNvSpPr txBox="1"/>
          <p:nvPr/>
        </p:nvSpPr>
        <p:spPr>
          <a:xfrm>
            <a:off x="2950" y="2950850"/>
            <a:ext cx="11532300" cy="6472500"/>
          </a:xfrm>
          <a:prstGeom prst="rect">
            <a:avLst/>
          </a:prstGeom>
          <a:noFill/>
          <a:ln cap="flat" cmpd="sng" w="9525">
            <a:solidFill>
              <a:srgbClr val="FFFF00"/>
            </a:solidFill>
            <a:prstDash val="solid"/>
            <a:round/>
            <a:headEnd len="sm" w="sm" type="none"/>
            <a:tailEnd len="sm" w="sm" type="none"/>
          </a:ln>
        </p:spPr>
        <p:txBody>
          <a:bodyPr anchorCtr="0" anchor="t" bIns="0" lIns="0" spcFirstLastPara="1" rIns="0" wrap="square" tIns="101600">
            <a:noAutofit/>
          </a:bodyPr>
          <a:lstStyle/>
          <a:p>
            <a:pPr indent="-419100" lvl="0" marL="457200" marR="0" rtl="0" algn="l">
              <a:lnSpc>
                <a:spcPct val="160000"/>
              </a:lnSpc>
              <a:spcBef>
                <a:spcPts val="2400"/>
              </a:spcBef>
              <a:spcAft>
                <a:spcPts val="0"/>
              </a:spcAft>
              <a:buClr>
                <a:srgbClr val="617287"/>
              </a:buClr>
              <a:buSzPts val="3000"/>
              <a:buFont typeface="Comfortaa"/>
              <a:buChar char="●"/>
            </a:pPr>
            <a:r>
              <a:rPr b="0" i="0" lang="en-US" sz="3000" u="none" cap="none" strike="noStrike">
                <a:solidFill>
                  <a:srgbClr val="617287"/>
                </a:solidFill>
                <a:highlight>
                  <a:srgbClr val="FFFFFF"/>
                </a:highlight>
                <a:latin typeface="Comfortaa"/>
                <a:ea typeface="Comfortaa"/>
                <a:cs typeface="Comfortaa"/>
                <a:sym typeface="Comfortaa"/>
              </a:rPr>
              <a:t>Contextual AI Assistants are a big step further from FAQ’s and Notifications </a:t>
            </a:r>
            <a:endParaRPr b="0" i="0" sz="3000" u="none" cap="none" strike="noStrike">
              <a:solidFill>
                <a:srgbClr val="617287"/>
              </a:solidFill>
              <a:highlight>
                <a:srgbClr val="FFFFFF"/>
              </a:highlight>
              <a:latin typeface="Comfortaa"/>
              <a:ea typeface="Comfortaa"/>
              <a:cs typeface="Comfortaa"/>
              <a:sym typeface="Comfortaa"/>
            </a:endParaRPr>
          </a:p>
          <a:p>
            <a:pPr indent="-419100" lvl="0" marL="457200" marR="0" rtl="0" algn="l">
              <a:lnSpc>
                <a:spcPct val="160000"/>
              </a:lnSpc>
              <a:spcBef>
                <a:spcPts val="0"/>
              </a:spcBef>
              <a:spcAft>
                <a:spcPts val="0"/>
              </a:spcAft>
              <a:buClr>
                <a:srgbClr val="617287"/>
              </a:buClr>
              <a:buSzPts val="3000"/>
              <a:buFont typeface="Comfortaa"/>
              <a:buChar char="●"/>
            </a:pPr>
            <a:r>
              <a:rPr b="0" i="0" lang="en-US" sz="3000" u="none" cap="none" strike="noStrike">
                <a:solidFill>
                  <a:srgbClr val="617287"/>
                </a:solidFill>
                <a:highlight>
                  <a:srgbClr val="FFFFFF"/>
                </a:highlight>
                <a:latin typeface="Comfortaa"/>
                <a:ea typeface="Comfortaa"/>
                <a:cs typeface="Comfortaa"/>
                <a:sym typeface="Comfortaa"/>
              </a:rPr>
              <a:t>Capable of understanding and responding to different and unexpected inputs</a:t>
            </a:r>
            <a:endParaRPr b="0" i="0" sz="3000" u="none" cap="none" strike="noStrike">
              <a:solidFill>
                <a:srgbClr val="617287"/>
              </a:solidFill>
              <a:highlight>
                <a:srgbClr val="FFFFFF"/>
              </a:highlight>
              <a:latin typeface="Comfortaa"/>
              <a:ea typeface="Comfortaa"/>
              <a:cs typeface="Comfortaa"/>
              <a:sym typeface="Comfortaa"/>
            </a:endParaRPr>
          </a:p>
          <a:p>
            <a:pPr indent="-419100" lvl="0" marL="457200" marR="0" rtl="0" algn="l">
              <a:lnSpc>
                <a:spcPct val="160000"/>
              </a:lnSpc>
              <a:spcBef>
                <a:spcPts val="0"/>
              </a:spcBef>
              <a:spcAft>
                <a:spcPts val="0"/>
              </a:spcAft>
              <a:buClr>
                <a:srgbClr val="617287"/>
              </a:buClr>
              <a:buSzPts val="3000"/>
              <a:buFont typeface="Comfortaa"/>
              <a:buChar char="●"/>
            </a:pPr>
            <a:r>
              <a:rPr b="0" i="0" lang="en-US" sz="3000" u="none" cap="none" strike="noStrike">
                <a:solidFill>
                  <a:srgbClr val="617287"/>
                </a:solidFill>
                <a:highlight>
                  <a:srgbClr val="FFFFFF"/>
                </a:highlight>
                <a:latin typeface="Comfortaa"/>
                <a:ea typeface="Comfortaa"/>
                <a:cs typeface="Comfortaa"/>
                <a:sym typeface="Comfortaa"/>
              </a:rPr>
              <a:t>Can learn from previous conversations and improve in accuracy over time.</a:t>
            </a:r>
            <a:endParaRPr b="0" i="0" sz="3000" u="none" cap="none" strike="noStrike">
              <a:solidFill>
                <a:srgbClr val="617287"/>
              </a:solidFill>
              <a:highlight>
                <a:srgbClr val="FFFFFF"/>
              </a:highlight>
              <a:latin typeface="Comfortaa"/>
              <a:ea typeface="Comfortaa"/>
              <a:cs typeface="Comfortaa"/>
              <a:sym typeface="Comfortaa"/>
            </a:endParaRPr>
          </a:p>
        </p:txBody>
      </p:sp>
      <p:sp>
        <p:nvSpPr>
          <p:cNvPr id="136" name="Google Shape;136;p11"/>
          <p:cNvSpPr txBox="1"/>
          <p:nvPr>
            <p:ph type="title"/>
          </p:nvPr>
        </p:nvSpPr>
        <p:spPr>
          <a:xfrm>
            <a:off x="260930" y="0"/>
            <a:ext cx="10049100" cy="3866400"/>
          </a:xfrm>
          <a:prstGeom prst="rect">
            <a:avLst/>
          </a:prstGeom>
          <a:noFill/>
          <a:ln>
            <a:noFill/>
          </a:ln>
        </p:spPr>
        <p:txBody>
          <a:bodyPr anchorCtr="0" anchor="t" bIns="0" lIns="0" spcFirstLastPara="1" rIns="0" wrap="square" tIns="17125">
            <a:noAutofit/>
          </a:bodyPr>
          <a:lstStyle/>
          <a:p>
            <a:pPr indent="0" lvl="0" marL="12700" rtl="0" algn="l">
              <a:lnSpc>
                <a:spcPct val="100000"/>
              </a:lnSpc>
              <a:spcBef>
                <a:spcPts val="0"/>
              </a:spcBef>
              <a:spcAft>
                <a:spcPts val="0"/>
              </a:spcAft>
              <a:buSzPts val="1400"/>
              <a:buNone/>
            </a:pPr>
            <a:r>
              <a:rPr lang="en-US" sz="7200">
                <a:latin typeface="Poppins SemiBold"/>
                <a:ea typeface="Poppins SemiBold"/>
                <a:cs typeface="Poppins SemiBold"/>
                <a:sym typeface="Poppins SemiBold"/>
              </a:rPr>
              <a:t>What Contextual AI   Assistants Are</a:t>
            </a:r>
            <a:r>
              <a:rPr lang="en-US" sz="7200">
                <a:solidFill>
                  <a:srgbClr val="25A9DF"/>
                </a:solidFill>
                <a:latin typeface="Poppins SemiBold"/>
                <a:ea typeface="Poppins SemiBold"/>
                <a:cs typeface="Poppins SemiBold"/>
                <a:sym typeface="Poppins SemiBold"/>
              </a:rPr>
              <a:t>?</a:t>
            </a:r>
            <a:endParaRPr sz="7200"/>
          </a:p>
        </p:txBody>
      </p:sp>
      <p:sp>
        <p:nvSpPr>
          <p:cNvPr id="137" name="Google Shape;137;p11"/>
          <p:cNvSpPr/>
          <p:nvPr/>
        </p:nvSpPr>
        <p:spPr>
          <a:xfrm>
            <a:off x="2042758" y="10074016"/>
            <a:ext cx="391160" cy="0"/>
          </a:xfrm>
          <a:custGeom>
            <a:rect b="b" l="l" r="r" t="t"/>
            <a:pathLst>
              <a:path extrusionOk="0" h="120000" w="391160">
                <a:moveTo>
                  <a:pt x="0" y="0"/>
                </a:moveTo>
                <a:lnTo>
                  <a:pt x="390726" y="0"/>
                </a:lnTo>
              </a:path>
            </a:pathLst>
          </a:custGeom>
          <a:noFill/>
          <a:ln cap="flat" cmpd="sng" w="602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p11"/>
          <p:cNvSpPr/>
          <p:nvPr/>
        </p:nvSpPr>
        <p:spPr>
          <a:xfrm>
            <a:off x="2193465" y="9947866"/>
            <a:ext cx="0" cy="96520"/>
          </a:xfrm>
          <a:custGeom>
            <a:rect b="b" l="l" r="r" t="t"/>
            <a:pathLst>
              <a:path extrusionOk="0" h="96520" w="120000">
                <a:moveTo>
                  <a:pt x="0" y="0"/>
                </a:moveTo>
                <a:lnTo>
                  <a:pt x="0" y="96009"/>
                </a:lnTo>
              </a:path>
            </a:pathLst>
          </a:custGeom>
          <a:noFill/>
          <a:ln cap="flat" cmpd="sng" w="602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p11"/>
          <p:cNvSpPr/>
          <p:nvPr/>
        </p:nvSpPr>
        <p:spPr>
          <a:xfrm>
            <a:off x="2282777" y="9947866"/>
            <a:ext cx="0" cy="96520"/>
          </a:xfrm>
          <a:custGeom>
            <a:rect b="b" l="l" r="r" t="t"/>
            <a:pathLst>
              <a:path extrusionOk="0" h="96520" w="120000">
                <a:moveTo>
                  <a:pt x="0" y="0"/>
                </a:moveTo>
                <a:lnTo>
                  <a:pt x="0" y="96009"/>
                </a:lnTo>
              </a:path>
            </a:pathLst>
          </a:custGeom>
          <a:noFill/>
          <a:ln cap="flat" cmpd="sng" w="60250">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p11"/>
          <p:cNvSpPr/>
          <p:nvPr/>
        </p:nvSpPr>
        <p:spPr>
          <a:xfrm>
            <a:off x="1839582" y="9918039"/>
            <a:ext cx="797560" cy="0"/>
          </a:xfrm>
          <a:custGeom>
            <a:rect b="b" l="l" r="r" t="t"/>
            <a:pathLst>
              <a:path extrusionOk="0" h="120000" w="797560">
                <a:moveTo>
                  <a:pt x="0" y="0"/>
                </a:moveTo>
                <a:lnTo>
                  <a:pt x="797078" y="0"/>
                </a:lnTo>
              </a:path>
            </a:pathLst>
          </a:custGeom>
          <a:noFill/>
          <a:ln cap="flat" cmpd="sng" w="596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p11"/>
          <p:cNvSpPr/>
          <p:nvPr/>
        </p:nvSpPr>
        <p:spPr>
          <a:xfrm>
            <a:off x="1869728" y="9418294"/>
            <a:ext cx="0" cy="469900"/>
          </a:xfrm>
          <a:custGeom>
            <a:rect b="b" l="l" r="r" t="t"/>
            <a:pathLst>
              <a:path extrusionOk="0" h="469900" w="120000">
                <a:moveTo>
                  <a:pt x="0" y="0"/>
                </a:moveTo>
                <a:lnTo>
                  <a:pt x="0" y="469900"/>
                </a:lnTo>
              </a:path>
            </a:pathLst>
          </a:custGeom>
          <a:noFill/>
          <a:ln cap="flat" cmpd="sng" w="602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 name="Google Shape;142;p11"/>
          <p:cNvSpPr/>
          <p:nvPr/>
        </p:nvSpPr>
        <p:spPr>
          <a:xfrm>
            <a:off x="1839582" y="9388450"/>
            <a:ext cx="797560" cy="0"/>
          </a:xfrm>
          <a:custGeom>
            <a:rect b="b" l="l" r="r" t="t"/>
            <a:pathLst>
              <a:path extrusionOk="0" h="120000" w="797560">
                <a:moveTo>
                  <a:pt x="0" y="0"/>
                </a:moveTo>
                <a:lnTo>
                  <a:pt x="797078" y="0"/>
                </a:lnTo>
              </a:path>
            </a:pathLst>
          </a:custGeom>
          <a:noFill/>
          <a:ln cap="flat" cmpd="sng" w="596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11"/>
          <p:cNvSpPr/>
          <p:nvPr/>
        </p:nvSpPr>
        <p:spPr>
          <a:xfrm>
            <a:off x="2606520" y="9418723"/>
            <a:ext cx="0" cy="469265"/>
          </a:xfrm>
          <a:custGeom>
            <a:rect b="b" l="l" r="r" t="t"/>
            <a:pathLst>
              <a:path extrusionOk="0" h="469265" w="120000">
                <a:moveTo>
                  <a:pt x="0" y="0"/>
                </a:moveTo>
                <a:lnTo>
                  <a:pt x="0" y="468872"/>
                </a:lnTo>
              </a:path>
            </a:pathLst>
          </a:custGeom>
          <a:noFill/>
          <a:ln cap="flat" cmpd="sng" w="60275">
            <a:solidFill>
              <a:srgbClr val="6C6D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1"/>
          <p:cNvSpPr/>
          <p:nvPr/>
        </p:nvSpPr>
        <p:spPr>
          <a:xfrm>
            <a:off x="4104679" y="9351744"/>
            <a:ext cx="756920" cy="756920"/>
          </a:xfrm>
          <a:custGeom>
            <a:rect b="b" l="l" r="r" t="t"/>
            <a:pathLst>
              <a:path extrusionOk="0" h="756920" w="756920">
                <a:moveTo>
                  <a:pt x="378451" y="0"/>
                </a:moveTo>
                <a:lnTo>
                  <a:pt x="331044" y="2954"/>
                </a:lnTo>
                <a:lnTo>
                  <a:pt x="285376" y="11578"/>
                </a:lnTo>
                <a:lnTo>
                  <a:pt x="241804" y="25514"/>
                </a:lnTo>
                <a:lnTo>
                  <a:pt x="200686" y="44406"/>
                </a:lnTo>
                <a:lnTo>
                  <a:pt x="162378" y="67895"/>
                </a:lnTo>
                <a:lnTo>
                  <a:pt x="127239" y="95625"/>
                </a:lnTo>
                <a:lnTo>
                  <a:pt x="95626" y="127238"/>
                </a:lnTo>
                <a:lnTo>
                  <a:pt x="67896" y="162376"/>
                </a:lnTo>
                <a:lnTo>
                  <a:pt x="44406" y="200682"/>
                </a:lnTo>
                <a:lnTo>
                  <a:pt x="25514" y="241799"/>
                </a:lnTo>
                <a:lnTo>
                  <a:pt x="11578" y="285369"/>
                </a:lnTo>
                <a:lnTo>
                  <a:pt x="2954" y="331035"/>
                </a:lnTo>
                <a:lnTo>
                  <a:pt x="0" y="378440"/>
                </a:lnTo>
                <a:lnTo>
                  <a:pt x="2954" y="425845"/>
                </a:lnTo>
                <a:lnTo>
                  <a:pt x="11578" y="471511"/>
                </a:lnTo>
                <a:lnTo>
                  <a:pt x="25514" y="515081"/>
                </a:lnTo>
                <a:lnTo>
                  <a:pt x="44406" y="556198"/>
                </a:lnTo>
                <a:lnTo>
                  <a:pt x="67896" y="594504"/>
                </a:lnTo>
                <a:lnTo>
                  <a:pt x="95626" y="629642"/>
                </a:lnTo>
                <a:lnTo>
                  <a:pt x="127239" y="661255"/>
                </a:lnTo>
                <a:lnTo>
                  <a:pt x="162378" y="688985"/>
                </a:lnTo>
                <a:lnTo>
                  <a:pt x="200686" y="712474"/>
                </a:lnTo>
                <a:lnTo>
                  <a:pt x="241804" y="731366"/>
                </a:lnTo>
                <a:lnTo>
                  <a:pt x="285376" y="745302"/>
                </a:lnTo>
                <a:lnTo>
                  <a:pt x="331044" y="753927"/>
                </a:lnTo>
                <a:lnTo>
                  <a:pt x="378451" y="756881"/>
                </a:lnTo>
                <a:lnTo>
                  <a:pt x="425855" y="753927"/>
                </a:lnTo>
                <a:lnTo>
                  <a:pt x="471521" y="745302"/>
                </a:lnTo>
                <a:lnTo>
                  <a:pt x="515091" y="731366"/>
                </a:lnTo>
                <a:lnTo>
                  <a:pt x="556208" y="712474"/>
                </a:lnTo>
                <a:lnTo>
                  <a:pt x="582096" y="696600"/>
                </a:lnTo>
                <a:lnTo>
                  <a:pt x="378451" y="696600"/>
                </a:lnTo>
                <a:lnTo>
                  <a:pt x="343245" y="694652"/>
                </a:lnTo>
                <a:lnTo>
                  <a:pt x="309156" y="688957"/>
                </a:lnTo>
                <a:lnTo>
                  <a:pt x="276382" y="679734"/>
                </a:lnTo>
                <a:lnTo>
                  <a:pt x="245121" y="667202"/>
                </a:lnTo>
                <a:lnTo>
                  <a:pt x="237785" y="617335"/>
                </a:lnTo>
                <a:lnTo>
                  <a:pt x="213950" y="521994"/>
                </a:lnTo>
                <a:lnTo>
                  <a:pt x="94649" y="521994"/>
                </a:lnTo>
                <a:lnTo>
                  <a:pt x="84393" y="499735"/>
                </a:lnTo>
                <a:lnTo>
                  <a:pt x="75835" y="476601"/>
                </a:lnTo>
                <a:lnTo>
                  <a:pt x="69062" y="452665"/>
                </a:lnTo>
                <a:lnTo>
                  <a:pt x="64163" y="428004"/>
                </a:lnTo>
                <a:lnTo>
                  <a:pt x="68730" y="412986"/>
                </a:lnTo>
                <a:lnTo>
                  <a:pt x="83818" y="375272"/>
                </a:lnTo>
                <a:lnTo>
                  <a:pt x="117220" y="324190"/>
                </a:lnTo>
                <a:lnTo>
                  <a:pt x="160201" y="295794"/>
                </a:lnTo>
                <a:lnTo>
                  <a:pt x="177504" y="282430"/>
                </a:lnTo>
                <a:lnTo>
                  <a:pt x="194005" y="264640"/>
                </a:lnTo>
                <a:lnTo>
                  <a:pt x="210716" y="247268"/>
                </a:lnTo>
                <a:lnTo>
                  <a:pt x="223659" y="234080"/>
                </a:lnTo>
                <a:lnTo>
                  <a:pt x="228858" y="228847"/>
                </a:lnTo>
                <a:lnTo>
                  <a:pt x="219920" y="173035"/>
                </a:lnTo>
                <a:lnTo>
                  <a:pt x="160989" y="146516"/>
                </a:lnTo>
                <a:lnTo>
                  <a:pt x="199364" y="115691"/>
                </a:lnTo>
                <a:lnTo>
                  <a:pt x="242253" y="91024"/>
                </a:lnTo>
                <a:lnTo>
                  <a:pt x="288989" y="73179"/>
                </a:lnTo>
                <a:lnTo>
                  <a:pt x="338902" y="62823"/>
                </a:lnTo>
                <a:lnTo>
                  <a:pt x="586244" y="62823"/>
                </a:lnTo>
                <a:lnTo>
                  <a:pt x="556208" y="44406"/>
                </a:lnTo>
                <a:lnTo>
                  <a:pt x="515091" y="25514"/>
                </a:lnTo>
                <a:lnTo>
                  <a:pt x="471521" y="11578"/>
                </a:lnTo>
                <a:lnTo>
                  <a:pt x="425855" y="2954"/>
                </a:lnTo>
                <a:lnTo>
                  <a:pt x="378451" y="0"/>
                </a:lnTo>
                <a:close/>
              </a:path>
              <a:path extrusionOk="0" h="756920" w="756920">
                <a:moveTo>
                  <a:pt x="600714" y="499832"/>
                </a:moveTo>
                <a:lnTo>
                  <a:pt x="422607" y="499832"/>
                </a:lnTo>
                <a:lnTo>
                  <a:pt x="423970" y="502456"/>
                </a:lnTo>
                <a:lnTo>
                  <a:pt x="427565" y="532491"/>
                </a:lnTo>
                <a:lnTo>
                  <a:pt x="438731" y="628501"/>
                </a:lnTo>
                <a:lnTo>
                  <a:pt x="434263" y="628501"/>
                </a:lnTo>
                <a:lnTo>
                  <a:pt x="432034" y="650834"/>
                </a:lnTo>
                <a:lnTo>
                  <a:pt x="431998" y="661255"/>
                </a:lnTo>
                <a:lnTo>
                  <a:pt x="433191" y="671201"/>
                </a:lnTo>
                <a:lnTo>
                  <a:pt x="435329" y="681518"/>
                </a:lnTo>
                <a:lnTo>
                  <a:pt x="437873" y="690948"/>
                </a:lnTo>
                <a:lnTo>
                  <a:pt x="423317" y="693377"/>
                </a:lnTo>
                <a:lnTo>
                  <a:pt x="408554" y="695148"/>
                </a:lnTo>
                <a:lnTo>
                  <a:pt x="393596" y="696232"/>
                </a:lnTo>
                <a:lnTo>
                  <a:pt x="378451" y="696600"/>
                </a:lnTo>
                <a:lnTo>
                  <a:pt x="582096" y="696600"/>
                </a:lnTo>
                <a:lnTo>
                  <a:pt x="594549" y="688957"/>
                </a:lnTo>
                <a:lnTo>
                  <a:pt x="614398" y="673293"/>
                </a:lnTo>
                <a:lnTo>
                  <a:pt x="497767" y="673293"/>
                </a:lnTo>
                <a:lnTo>
                  <a:pt x="523575" y="657532"/>
                </a:lnTo>
                <a:lnTo>
                  <a:pt x="561522" y="595012"/>
                </a:lnTo>
                <a:lnTo>
                  <a:pt x="574929" y="532491"/>
                </a:lnTo>
                <a:lnTo>
                  <a:pt x="600714" y="499832"/>
                </a:lnTo>
                <a:close/>
              </a:path>
              <a:path extrusionOk="0" h="756920" w="756920">
                <a:moveTo>
                  <a:pt x="752442" y="433760"/>
                </a:moveTo>
                <a:lnTo>
                  <a:pt x="691691" y="433760"/>
                </a:lnTo>
                <a:lnTo>
                  <a:pt x="680152" y="479202"/>
                </a:lnTo>
                <a:lnTo>
                  <a:pt x="662339" y="521790"/>
                </a:lnTo>
                <a:lnTo>
                  <a:pt x="638784" y="560993"/>
                </a:lnTo>
                <a:lnTo>
                  <a:pt x="610018" y="596277"/>
                </a:lnTo>
                <a:lnTo>
                  <a:pt x="576572" y="627110"/>
                </a:lnTo>
                <a:lnTo>
                  <a:pt x="538978" y="652960"/>
                </a:lnTo>
                <a:lnTo>
                  <a:pt x="497767" y="673293"/>
                </a:lnTo>
                <a:lnTo>
                  <a:pt x="614398" y="673293"/>
                </a:lnTo>
                <a:lnTo>
                  <a:pt x="661265" y="629642"/>
                </a:lnTo>
                <a:lnTo>
                  <a:pt x="688995" y="594504"/>
                </a:lnTo>
                <a:lnTo>
                  <a:pt x="712485" y="556198"/>
                </a:lnTo>
                <a:lnTo>
                  <a:pt x="731376" y="515081"/>
                </a:lnTo>
                <a:lnTo>
                  <a:pt x="745313" y="471511"/>
                </a:lnTo>
                <a:lnTo>
                  <a:pt x="752442" y="433760"/>
                </a:lnTo>
                <a:close/>
              </a:path>
              <a:path extrusionOk="0" h="756920" w="756920">
                <a:moveTo>
                  <a:pt x="671675" y="448774"/>
                </a:moveTo>
                <a:lnTo>
                  <a:pt x="348306" y="448774"/>
                </a:lnTo>
                <a:lnTo>
                  <a:pt x="360516" y="466008"/>
                </a:lnTo>
                <a:lnTo>
                  <a:pt x="387378" y="507939"/>
                </a:lnTo>
                <a:lnTo>
                  <a:pt x="405859" y="528674"/>
                </a:lnTo>
                <a:lnTo>
                  <a:pt x="416155" y="525717"/>
                </a:lnTo>
                <a:lnTo>
                  <a:pt x="420870" y="511844"/>
                </a:lnTo>
                <a:lnTo>
                  <a:pt x="422607" y="499832"/>
                </a:lnTo>
                <a:lnTo>
                  <a:pt x="600714" y="499832"/>
                </a:lnTo>
                <a:lnTo>
                  <a:pt x="608418" y="490075"/>
                </a:lnTo>
                <a:lnTo>
                  <a:pt x="655303" y="461054"/>
                </a:lnTo>
                <a:lnTo>
                  <a:pt x="671675" y="448774"/>
                </a:lnTo>
                <a:close/>
              </a:path>
              <a:path extrusionOk="0" h="756920" w="756920">
                <a:moveTo>
                  <a:pt x="193129" y="494533"/>
                </a:moveTo>
                <a:lnTo>
                  <a:pt x="151124" y="509073"/>
                </a:lnTo>
                <a:lnTo>
                  <a:pt x="126864" y="516780"/>
                </a:lnTo>
                <a:lnTo>
                  <a:pt x="111117" y="520229"/>
                </a:lnTo>
                <a:lnTo>
                  <a:pt x="94649" y="521994"/>
                </a:lnTo>
                <a:lnTo>
                  <a:pt x="213950" y="521994"/>
                </a:lnTo>
                <a:lnTo>
                  <a:pt x="210993" y="510168"/>
                </a:lnTo>
                <a:lnTo>
                  <a:pt x="193129" y="494533"/>
                </a:lnTo>
                <a:close/>
              </a:path>
              <a:path extrusionOk="0" h="756920" w="756920">
                <a:moveTo>
                  <a:pt x="713808" y="203563"/>
                </a:moveTo>
                <a:lnTo>
                  <a:pt x="644042" y="203563"/>
                </a:lnTo>
                <a:lnTo>
                  <a:pt x="646878" y="207853"/>
                </a:lnTo>
                <a:lnTo>
                  <a:pt x="649610" y="212218"/>
                </a:lnTo>
                <a:lnTo>
                  <a:pt x="635661" y="249013"/>
                </a:lnTo>
                <a:lnTo>
                  <a:pt x="610429" y="283534"/>
                </a:lnTo>
                <a:lnTo>
                  <a:pt x="577286" y="312781"/>
                </a:lnTo>
                <a:lnTo>
                  <a:pt x="536970" y="329315"/>
                </a:lnTo>
                <a:lnTo>
                  <a:pt x="484709" y="337762"/>
                </a:lnTo>
                <a:lnTo>
                  <a:pt x="443752" y="343275"/>
                </a:lnTo>
                <a:lnTo>
                  <a:pt x="407471" y="347180"/>
                </a:lnTo>
                <a:lnTo>
                  <a:pt x="304763" y="371742"/>
                </a:lnTo>
                <a:lnTo>
                  <a:pt x="356117" y="476679"/>
                </a:lnTo>
                <a:lnTo>
                  <a:pt x="347817" y="453308"/>
                </a:lnTo>
                <a:lnTo>
                  <a:pt x="348306" y="448774"/>
                </a:lnTo>
                <a:lnTo>
                  <a:pt x="671675" y="448774"/>
                </a:lnTo>
                <a:lnTo>
                  <a:pt x="691691" y="433760"/>
                </a:lnTo>
                <a:lnTo>
                  <a:pt x="752442" y="433760"/>
                </a:lnTo>
                <a:lnTo>
                  <a:pt x="753937" y="425845"/>
                </a:lnTo>
                <a:lnTo>
                  <a:pt x="756891" y="378440"/>
                </a:lnTo>
                <a:lnTo>
                  <a:pt x="753937" y="331035"/>
                </a:lnTo>
                <a:lnTo>
                  <a:pt x="745313" y="285369"/>
                </a:lnTo>
                <a:lnTo>
                  <a:pt x="731376" y="241799"/>
                </a:lnTo>
                <a:lnTo>
                  <a:pt x="713808" y="203563"/>
                </a:lnTo>
                <a:close/>
              </a:path>
              <a:path extrusionOk="0" h="756920" w="756920">
                <a:moveTo>
                  <a:pt x="666956" y="134449"/>
                </a:moveTo>
                <a:lnTo>
                  <a:pt x="582349" y="134449"/>
                </a:lnTo>
                <a:lnTo>
                  <a:pt x="590297" y="141326"/>
                </a:lnTo>
                <a:lnTo>
                  <a:pt x="598014" y="148454"/>
                </a:lnTo>
                <a:lnTo>
                  <a:pt x="605494" y="155830"/>
                </a:lnTo>
                <a:lnTo>
                  <a:pt x="612730" y="163449"/>
                </a:lnTo>
                <a:lnTo>
                  <a:pt x="604807" y="166327"/>
                </a:lnTo>
                <a:lnTo>
                  <a:pt x="599480" y="168566"/>
                </a:lnTo>
                <a:lnTo>
                  <a:pt x="541429" y="224378"/>
                </a:lnTo>
                <a:lnTo>
                  <a:pt x="514637" y="257878"/>
                </a:lnTo>
                <a:lnTo>
                  <a:pt x="579387" y="255639"/>
                </a:lnTo>
                <a:lnTo>
                  <a:pt x="644042" y="203563"/>
                </a:lnTo>
                <a:lnTo>
                  <a:pt x="713808" y="203563"/>
                </a:lnTo>
                <a:lnTo>
                  <a:pt x="712485" y="200682"/>
                </a:lnTo>
                <a:lnTo>
                  <a:pt x="688995" y="162376"/>
                </a:lnTo>
                <a:lnTo>
                  <a:pt x="666956" y="134449"/>
                </a:lnTo>
                <a:close/>
              </a:path>
              <a:path extrusionOk="0" h="756920" w="756920">
                <a:moveTo>
                  <a:pt x="586244" y="62823"/>
                </a:moveTo>
                <a:lnTo>
                  <a:pt x="338902" y="62823"/>
                </a:lnTo>
                <a:lnTo>
                  <a:pt x="344936" y="74099"/>
                </a:lnTo>
                <a:lnTo>
                  <a:pt x="369513" y="114983"/>
                </a:lnTo>
                <a:lnTo>
                  <a:pt x="398991" y="147114"/>
                </a:lnTo>
                <a:lnTo>
                  <a:pt x="431191" y="167730"/>
                </a:lnTo>
                <a:lnTo>
                  <a:pt x="467752" y="181962"/>
                </a:lnTo>
                <a:lnTo>
                  <a:pt x="441414" y="217891"/>
                </a:lnTo>
                <a:lnTo>
                  <a:pt x="432868" y="234985"/>
                </a:lnTo>
                <a:lnTo>
                  <a:pt x="442324" y="237848"/>
                </a:lnTo>
                <a:lnTo>
                  <a:pt x="469992" y="231087"/>
                </a:lnTo>
                <a:lnTo>
                  <a:pt x="505712" y="210429"/>
                </a:lnTo>
                <a:lnTo>
                  <a:pt x="536409" y="178054"/>
                </a:lnTo>
                <a:lnTo>
                  <a:pt x="557898" y="148193"/>
                </a:lnTo>
                <a:lnTo>
                  <a:pt x="565991" y="135077"/>
                </a:lnTo>
                <a:lnTo>
                  <a:pt x="582349" y="134449"/>
                </a:lnTo>
                <a:lnTo>
                  <a:pt x="666956" y="134449"/>
                </a:lnTo>
                <a:lnTo>
                  <a:pt x="661265" y="127238"/>
                </a:lnTo>
                <a:lnTo>
                  <a:pt x="629653" y="95625"/>
                </a:lnTo>
                <a:lnTo>
                  <a:pt x="594515" y="67895"/>
                </a:lnTo>
                <a:lnTo>
                  <a:pt x="586244" y="62823"/>
                </a:lnTo>
                <a:close/>
              </a:path>
            </a:pathLst>
          </a:custGeom>
          <a:solidFill>
            <a:srgbClr val="6C6D6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1"/>
          <p:cNvSpPr/>
          <p:nvPr/>
        </p:nvSpPr>
        <p:spPr>
          <a:xfrm>
            <a:off x="2138270" y="9071402"/>
            <a:ext cx="202478" cy="18933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11"/>
          <p:cNvSpPr/>
          <p:nvPr/>
        </p:nvSpPr>
        <p:spPr>
          <a:xfrm>
            <a:off x="1355406" y="8820101"/>
            <a:ext cx="1750695" cy="1671320"/>
          </a:xfrm>
          <a:custGeom>
            <a:rect b="b" l="l" r="r" t="t"/>
            <a:pathLst>
              <a:path extrusionOk="0" h="1671320" w="1750695">
                <a:moveTo>
                  <a:pt x="827822" y="0"/>
                </a:moveTo>
                <a:lnTo>
                  <a:pt x="781430" y="106"/>
                </a:lnTo>
                <a:lnTo>
                  <a:pt x="735107" y="2657"/>
                </a:lnTo>
                <a:lnTo>
                  <a:pt x="688940" y="7712"/>
                </a:lnTo>
                <a:lnTo>
                  <a:pt x="643018" y="15327"/>
                </a:lnTo>
                <a:lnTo>
                  <a:pt x="597426" y="25560"/>
                </a:lnTo>
                <a:lnTo>
                  <a:pt x="552254" y="38467"/>
                </a:lnTo>
                <a:lnTo>
                  <a:pt x="507588" y="54106"/>
                </a:lnTo>
                <a:lnTo>
                  <a:pt x="463515" y="72534"/>
                </a:lnTo>
                <a:lnTo>
                  <a:pt x="420124" y="93808"/>
                </a:lnTo>
                <a:lnTo>
                  <a:pt x="377501" y="117985"/>
                </a:lnTo>
                <a:lnTo>
                  <a:pt x="336570" y="144765"/>
                </a:lnTo>
                <a:lnTo>
                  <a:pt x="297763" y="173990"/>
                </a:lnTo>
                <a:lnTo>
                  <a:pt x="261122" y="205510"/>
                </a:lnTo>
                <a:lnTo>
                  <a:pt x="226692" y="239178"/>
                </a:lnTo>
                <a:lnTo>
                  <a:pt x="194516" y="274844"/>
                </a:lnTo>
                <a:lnTo>
                  <a:pt x="164636" y="312360"/>
                </a:lnTo>
                <a:lnTo>
                  <a:pt x="137097" y="351577"/>
                </a:lnTo>
                <a:lnTo>
                  <a:pt x="111942" y="392346"/>
                </a:lnTo>
                <a:lnTo>
                  <a:pt x="89214" y="434518"/>
                </a:lnTo>
                <a:lnTo>
                  <a:pt x="68956" y="477946"/>
                </a:lnTo>
                <a:lnTo>
                  <a:pt x="51213" y="522480"/>
                </a:lnTo>
                <a:lnTo>
                  <a:pt x="35995" y="568085"/>
                </a:lnTo>
                <a:lnTo>
                  <a:pt x="23400" y="614460"/>
                </a:lnTo>
                <a:lnTo>
                  <a:pt x="13475" y="661384"/>
                </a:lnTo>
                <a:lnTo>
                  <a:pt x="6244" y="708702"/>
                </a:lnTo>
                <a:lnTo>
                  <a:pt x="1720" y="756536"/>
                </a:lnTo>
                <a:lnTo>
                  <a:pt x="0" y="803773"/>
                </a:lnTo>
                <a:lnTo>
                  <a:pt x="81" y="809583"/>
                </a:lnTo>
                <a:lnTo>
                  <a:pt x="1038" y="852697"/>
                </a:lnTo>
                <a:lnTo>
                  <a:pt x="4966" y="900726"/>
                </a:lnTo>
                <a:lnTo>
                  <a:pt x="11799" y="948524"/>
                </a:lnTo>
                <a:lnTo>
                  <a:pt x="21579" y="995940"/>
                </a:lnTo>
                <a:lnTo>
                  <a:pt x="34350" y="1042826"/>
                </a:lnTo>
                <a:lnTo>
                  <a:pt x="50247" y="1089821"/>
                </a:lnTo>
                <a:lnTo>
                  <a:pt x="68634" y="1135416"/>
                </a:lnTo>
                <a:lnTo>
                  <a:pt x="89420" y="1179556"/>
                </a:lnTo>
                <a:lnTo>
                  <a:pt x="112511" y="1222183"/>
                </a:lnTo>
                <a:lnTo>
                  <a:pt x="137812" y="1263242"/>
                </a:lnTo>
                <a:lnTo>
                  <a:pt x="165232" y="1302677"/>
                </a:lnTo>
                <a:lnTo>
                  <a:pt x="194677" y="1340432"/>
                </a:lnTo>
                <a:lnTo>
                  <a:pt x="226053" y="1376450"/>
                </a:lnTo>
                <a:lnTo>
                  <a:pt x="259267" y="1410676"/>
                </a:lnTo>
                <a:lnTo>
                  <a:pt x="294225" y="1443053"/>
                </a:lnTo>
                <a:lnTo>
                  <a:pt x="330836" y="1473526"/>
                </a:lnTo>
                <a:lnTo>
                  <a:pt x="369004" y="1502037"/>
                </a:lnTo>
                <a:lnTo>
                  <a:pt x="408638" y="1528531"/>
                </a:lnTo>
                <a:lnTo>
                  <a:pt x="449643" y="1552952"/>
                </a:lnTo>
                <a:lnTo>
                  <a:pt x="491926" y="1575244"/>
                </a:lnTo>
                <a:lnTo>
                  <a:pt x="535394" y="1595350"/>
                </a:lnTo>
                <a:lnTo>
                  <a:pt x="579954" y="1613215"/>
                </a:lnTo>
                <a:lnTo>
                  <a:pt x="625512" y="1628782"/>
                </a:lnTo>
                <a:lnTo>
                  <a:pt x="671976" y="1641995"/>
                </a:lnTo>
                <a:lnTo>
                  <a:pt x="719251" y="1652798"/>
                </a:lnTo>
                <a:lnTo>
                  <a:pt x="767244" y="1661136"/>
                </a:lnTo>
                <a:lnTo>
                  <a:pt x="815862" y="1666951"/>
                </a:lnTo>
                <a:lnTo>
                  <a:pt x="865013" y="1670187"/>
                </a:lnTo>
                <a:lnTo>
                  <a:pt x="913943" y="1670892"/>
                </a:lnTo>
                <a:lnTo>
                  <a:pt x="963272" y="1669189"/>
                </a:lnTo>
                <a:lnTo>
                  <a:pt x="1012769" y="1665043"/>
                </a:lnTo>
                <a:lnTo>
                  <a:pt x="1062205" y="1658416"/>
                </a:lnTo>
                <a:lnTo>
                  <a:pt x="1111349" y="1649274"/>
                </a:lnTo>
                <a:lnTo>
                  <a:pt x="1156321" y="1638457"/>
                </a:lnTo>
                <a:lnTo>
                  <a:pt x="905350" y="1638457"/>
                </a:lnTo>
                <a:lnTo>
                  <a:pt x="856628" y="1637035"/>
                </a:lnTo>
                <a:lnTo>
                  <a:pt x="808288" y="1633054"/>
                </a:lnTo>
                <a:lnTo>
                  <a:pt x="760433" y="1626554"/>
                </a:lnTo>
                <a:lnTo>
                  <a:pt x="713165" y="1617572"/>
                </a:lnTo>
                <a:lnTo>
                  <a:pt x="666587" y="1606148"/>
                </a:lnTo>
                <a:lnTo>
                  <a:pt x="620801" y="1592319"/>
                </a:lnTo>
                <a:lnTo>
                  <a:pt x="575910" y="1576124"/>
                </a:lnTo>
                <a:lnTo>
                  <a:pt x="532015" y="1557601"/>
                </a:lnTo>
                <a:lnTo>
                  <a:pt x="489220" y="1536788"/>
                </a:lnTo>
                <a:lnTo>
                  <a:pt x="447626" y="1513725"/>
                </a:lnTo>
                <a:lnTo>
                  <a:pt x="407336" y="1488449"/>
                </a:lnTo>
                <a:lnTo>
                  <a:pt x="368453" y="1460999"/>
                </a:lnTo>
                <a:lnTo>
                  <a:pt x="331078" y="1431413"/>
                </a:lnTo>
                <a:lnTo>
                  <a:pt x="295315" y="1399729"/>
                </a:lnTo>
                <a:lnTo>
                  <a:pt x="261265" y="1365987"/>
                </a:lnTo>
                <a:lnTo>
                  <a:pt x="229031" y="1330224"/>
                </a:lnTo>
                <a:lnTo>
                  <a:pt x="198716" y="1292478"/>
                </a:lnTo>
                <a:lnTo>
                  <a:pt x="170421" y="1252788"/>
                </a:lnTo>
                <a:lnTo>
                  <a:pt x="144249" y="1211193"/>
                </a:lnTo>
                <a:lnTo>
                  <a:pt x="120303" y="1167731"/>
                </a:lnTo>
                <a:lnTo>
                  <a:pt x="100031" y="1125124"/>
                </a:lnTo>
                <a:lnTo>
                  <a:pt x="82481" y="1081634"/>
                </a:lnTo>
                <a:lnTo>
                  <a:pt x="67639" y="1037395"/>
                </a:lnTo>
                <a:lnTo>
                  <a:pt x="55489" y="992539"/>
                </a:lnTo>
                <a:lnTo>
                  <a:pt x="46016" y="947197"/>
                </a:lnTo>
                <a:lnTo>
                  <a:pt x="39205" y="901502"/>
                </a:lnTo>
                <a:lnTo>
                  <a:pt x="35042" y="855587"/>
                </a:lnTo>
                <a:lnTo>
                  <a:pt x="33511" y="809583"/>
                </a:lnTo>
                <a:lnTo>
                  <a:pt x="34598" y="763622"/>
                </a:lnTo>
                <a:lnTo>
                  <a:pt x="38287" y="717838"/>
                </a:lnTo>
                <a:lnTo>
                  <a:pt x="44564" y="672362"/>
                </a:lnTo>
                <a:lnTo>
                  <a:pt x="53414" y="627326"/>
                </a:lnTo>
                <a:lnTo>
                  <a:pt x="64821" y="582863"/>
                </a:lnTo>
                <a:lnTo>
                  <a:pt x="78772" y="539104"/>
                </a:lnTo>
                <a:lnTo>
                  <a:pt x="95250" y="496183"/>
                </a:lnTo>
                <a:lnTo>
                  <a:pt x="114241" y="454231"/>
                </a:lnTo>
                <a:lnTo>
                  <a:pt x="135729" y="413380"/>
                </a:lnTo>
                <a:lnTo>
                  <a:pt x="159701" y="373764"/>
                </a:lnTo>
                <a:lnTo>
                  <a:pt x="186141" y="335513"/>
                </a:lnTo>
                <a:lnTo>
                  <a:pt x="215034" y="298761"/>
                </a:lnTo>
                <a:lnTo>
                  <a:pt x="246478" y="263528"/>
                </a:lnTo>
                <a:lnTo>
                  <a:pt x="280120" y="230280"/>
                </a:lnTo>
                <a:lnTo>
                  <a:pt x="316715" y="198430"/>
                </a:lnTo>
                <a:lnTo>
                  <a:pt x="354564" y="169520"/>
                </a:lnTo>
                <a:lnTo>
                  <a:pt x="393568" y="143492"/>
                </a:lnTo>
                <a:lnTo>
                  <a:pt x="433632" y="120290"/>
                </a:lnTo>
                <a:lnTo>
                  <a:pt x="474660" y="99858"/>
                </a:lnTo>
                <a:lnTo>
                  <a:pt x="516554" y="82137"/>
                </a:lnTo>
                <a:lnTo>
                  <a:pt x="559218" y="67072"/>
                </a:lnTo>
                <a:lnTo>
                  <a:pt x="602556" y="54606"/>
                </a:lnTo>
                <a:lnTo>
                  <a:pt x="646470" y="44682"/>
                </a:lnTo>
                <a:lnTo>
                  <a:pt x="690865" y="37242"/>
                </a:lnTo>
                <a:lnTo>
                  <a:pt x="735644" y="32231"/>
                </a:lnTo>
                <a:lnTo>
                  <a:pt x="780709" y="29592"/>
                </a:lnTo>
                <a:lnTo>
                  <a:pt x="1038046" y="29267"/>
                </a:lnTo>
                <a:lnTo>
                  <a:pt x="1012330" y="22889"/>
                </a:lnTo>
                <a:lnTo>
                  <a:pt x="966537" y="13784"/>
                </a:lnTo>
                <a:lnTo>
                  <a:pt x="920463" y="6896"/>
                </a:lnTo>
                <a:lnTo>
                  <a:pt x="874195" y="2282"/>
                </a:lnTo>
                <a:lnTo>
                  <a:pt x="827822" y="0"/>
                </a:lnTo>
                <a:close/>
              </a:path>
              <a:path extrusionOk="0" h="1671320" w="1750695">
                <a:moveTo>
                  <a:pt x="1336839" y="91354"/>
                </a:moveTo>
                <a:lnTo>
                  <a:pt x="1333192" y="94432"/>
                </a:lnTo>
                <a:lnTo>
                  <a:pt x="1332311" y="99077"/>
                </a:lnTo>
                <a:lnTo>
                  <a:pt x="1335402" y="103250"/>
                </a:lnTo>
                <a:lnTo>
                  <a:pt x="1377465" y="130283"/>
                </a:lnTo>
                <a:lnTo>
                  <a:pt x="1417425" y="160078"/>
                </a:lnTo>
                <a:lnTo>
                  <a:pt x="1455231" y="192455"/>
                </a:lnTo>
                <a:lnTo>
                  <a:pt x="1490831" y="227235"/>
                </a:lnTo>
                <a:lnTo>
                  <a:pt x="1524174" y="264239"/>
                </a:lnTo>
                <a:lnTo>
                  <a:pt x="1555207" y="303285"/>
                </a:lnTo>
                <a:lnTo>
                  <a:pt x="1583879" y="344196"/>
                </a:lnTo>
                <a:lnTo>
                  <a:pt x="1610139" y="386790"/>
                </a:lnTo>
                <a:lnTo>
                  <a:pt x="1633934" y="430889"/>
                </a:lnTo>
                <a:lnTo>
                  <a:pt x="1655212" y="476312"/>
                </a:lnTo>
                <a:lnTo>
                  <a:pt x="1673922" y="522881"/>
                </a:lnTo>
                <a:lnTo>
                  <a:pt x="1690013" y="570414"/>
                </a:lnTo>
                <a:lnTo>
                  <a:pt x="1703431" y="618733"/>
                </a:lnTo>
                <a:lnTo>
                  <a:pt x="1714126" y="667658"/>
                </a:lnTo>
                <a:lnTo>
                  <a:pt x="1722046" y="717009"/>
                </a:lnTo>
                <a:lnTo>
                  <a:pt x="1727139" y="766607"/>
                </a:lnTo>
                <a:lnTo>
                  <a:pt x="1729353" y="816271"/>
                </a:lnTo>
                <a:lnTo>
                  <a:pt x="1728257" y="865102"/>
                </a:lnTo>
                <a:lnTo>
                  <a:pt x="1723626" y="914223"/>
                </a:lnTo>
                <a:lnTo>
                  <a:pt x="1715674" y="963407"/>
                </a:lnTo>
                <a:lnTo>
                  <a:pt x="1704617" y="1012428"/>
                </a:lnTo>
                <a:lnTo>
                  <a:pt x="1690670" y="1061062"/>
                </a:lnTo>
                <a:lnTo>
                  <a:pt x="1674046" y="1109082"/>
                </a:lnTo>
                <a:lnTo>
                  <a:pt x="1654960" y="1156262"/>
                </a:lnTo>
                <a:lnTo>
                  <a:pt x="1633627" y="1202378"/>
                </a:lnTo>
                <a:lnTo>
                  <a:pt x="1610263" y="1247204"/>
                </a:lnTo>
                <a:lnTo>
                  <a:pt x="1585080" y="1290513"/>
                </a:lnTo>
                <a:lnTo>
                  <a:pt x="1558295" y="1332081"/>
                </a:lnTo>
                <a:lnTo>
                  <a:pt x="1530122" y="1371682"/>
                </a:lnTo>
                <a:lnTo>
                  <a:pt x="1498066" y="1410485"/>
                </a:lnTo>
                <a:lnTo>
                  <a:pt x="1462677" y="1445923"/>
                </a:lnTo>
                <a:lnTo>
                  <a:pt x="1424310" y="1478079"/>
                </a:lnTo>
                <a:lnTo>
                  <a:pt x="1383320" y="1507035"/>
                </a:lnTo>
                <a:lnTo>
                  <a:pt x="1340061" y="1532875"/>
                </a:lnTo>
                <a:lnTo>
                  <a:pt x="1294888" y="1555681"/>
                </a:lnTo>
                <a:lnTo>
                  <a:pt x="1248156" y="1575537"/>
                </a:lnTo>
                <a:lnTo>
                  <a:pt x="1200221" y="1592526"/>
                </a:lnTo>
                <a:lnTo>
                  <a:pt x="1151436" y="1606732"/>
                </a:lnTo>
                <a:lnTo>
                  <a:pt x="1102156" y="1618236"/>
                </a:lnTo>
                <a:lnTo>
                  <a:pt x="1052737" y="1627123"/>
                </a:lnTo>
                <a:lnTo>
                  <a:pt x="1003533" y="1633474"/>
                </a:lnTo>
                <a:lnTo>
                  <a:pt x="954353" y="1637283"/>
                </a:lnTo>
                <a:lnTo>
                  <a:pt x="905350" y="1638457"/>
                </a:lnTo>
                <a:lnTo>
                  <a:pt x="1156321" y="1638457"/>
                </a:lnTo>
                <a:lnTo>
                  <a:pt x="1207839" y="1623297"/>
                </a:lnTo>
                <a:lnTo>
                  <a:pt x="1254725" y="1606391"/>
                </a:lnTo>
                <a:lnTo>
                  <a:pt x="1300398" y="1586824"/>
                </a:lnTo>
                <a:lnTo>
                  <a:pt x="1344627" y="1564561"/>
                </a:lnTo>
                <a:lnTo>
                  <a:pt x="1387182" y="1539567"/>
                </a:lnTo>
                <a:lnTo>
                  <a:pt x="1427833" y="1511803"/>
                </a:lnTo>
                <a:lnTo>
                  <a:pt x="1466560" y="1480459"/>
                </a:lnTo>
                <a:lnTo>
                  <a:pt x="1502804" y="1445538"/>
                </a:lnTo>
                <a:lnTo>
                  <a:pt x="1536576" y="1407458"/>
                </a:lnTo>
                <a:lnTo>
                  <a:pt x="1567889" y="1366633"/>
                </a:lnTo>
                <a:lnTo>
                  <a:pt x="1596755" y="1323479"/>
                </a:lnTo>
                <a:lnTo>
                  <a:pt x="1623186" y="1278412"/>
                </a:lnTo>
                <a:lnTo>
                  <a:pt x="1647195" y="1231848"/>
                </a:lnTo>
                <a:lnTo>
                  <a:pt x="1668792" y="1184201"/>
                </a:lnTo>
                <a:lnTo>
                  <a:pt x="1687992" y="1135888"/>
                </a:lnTo>
                <a:lnTo>
                  <a:pt x="1704805" y="1087324"/>
                </a:lnTo>
                <a:lnTo>
                  <a:pt x="1719243" y="1038925"/>
                </a:lnTo>
                <a:lnTo>
                  <a:pt x="1731320" y="991106"/>
                </a:lnTo>
                <a:lnTo>
                  <a:pt x="1740363" y="945048"/>
                </a:lnTo>
                <a:lnTo>
                  <a:pt x="1746512" y="898361"/>
                </a:lnTo>
                <a:lnTo>
                  <a:pt x="1749820" y="851213"/>
                </a:lnTo>
                <a:lnTo>
                  <a:pt x="1750338" y="803773"/>
                </a:lnTo>
                <a:lnTo>
                  <a:pt x="1748120" y="756210"/>
                </a:lnTo>
                <a:lnTo>
                  <a:pt x="1743216" y="708691"/>
                </a:lnTo>
                <a:lnTo>
                  <a:pt x="1735647" y="661231"/>
                </a:lnTo>
                <a:lnTo>
                  <a:pt x="1725511" y="614271"/>
                </a:lnTo>
                <a:lnTo>
                  <a:pt x="1712878" y="567971"/>
                </a:lnTo>
                <a:lnTo>
                  <a:pt x="1697792" y="522429"/>
                </a:lnTo>
                <a:lnTo>
                  <a:pt x="1680244" y="477659"/>
                </a:lnTo>
                <a:lnTo>
                  <a:pt x="1660322" y="433944"/>
                </a:lnTo>
                <a:lnTo>
                  <a:pt x="1638080" y="391453"/>
                </a:lnTo>
                <a:lnTo>
                  <a:pt x="1613569" y="350354"/>
                </a:lnTo>
                <a:lnTo>
                  <a:pt x="1586841" y="310816"/>
                </a:lnTo>
                <a:lnTo>
                  <a:pt x="1557949" y="273006"/>
                </a:lnTo>
                <a:lnTo>
                  <a:pt x="1526943" y="237093"/>
                </a:lnTo>
                <a:lnTo>
                  <a:pt x="1493878" y="203247"/>
                </a:lnTo>
                <a:lnTo>
                  <a:pt x="1458803" y="171634"/>
                </a:lnTo>
                <a:lnTo>
                  <a:pt x="1421772" y="142424"/>
                </a:lnTo>
                <a:lnTo>
                  <a:pt x="1382836" y="115785"/>
                </a:lnTo>
                <a:lnTo>
                  <a:pt x="1342048" y="91885"/>
                </a:lnTo>
                <a:lnTo>
                  <a:pt x="1336839" y="91354"/>
                </a:lnTo>
                <a:close/>
              </a:path>
              <a:path extrusionOk="0" h="1671320" w="1750695">
                <a:moveTo>
                  <a:pt x="1038046" y="29267"/>
                </a:moveTo>
                <a:lnTo>
                  <a:pt x="825965" y="29267"/>
                </a:lnTo>
                <a:lnTo>
                  <a:pt x="871315" y="31200"/>
                </a:lnTo>
                <a:lnTo>
                  <a:pt x="916663" y="35334"/>
                </a:lnTo>
                <a:lnTo>
                  <a:pt x="961911" y="41612"/>
                </a:lnTo>
                <a:lnTo>
                  <a:pt x="1006963" y="49977"/>
                </a:lnTo>
                <a:lnTo>
                  <a:pt x="1051723" y="60374"/>
                </a:lnTo>
                <a:lnTo>
                  <a:pt x="1096094" y="72744"/>
                </a:lnTo>
                <a:lnTo>
                  <a:pt x="1139980" y="87031"/>
                </a:lnTo>
                <a:lnTo>
                  <a:pt x="1183283" y="103179"/>
                </a:lnTo>
                <a:lnTo>
                  <a:pt x="1225908" y="121130"/>
                </a:lnTo>
                <a:lnTo>
                  <a:pt x="1267757" y="140828"/>
                </a:lnTo>
                <a:lnTo>
                  <a:pt x="1308734" y="162215"/>
                </a:lnTo>
                <a:lnTo>
                  <a:pt x="1348743" y="185236"/>
                </a:lnTo>
                <a:lnTo>
                  <a:pt x="1387687" y="209833"/>
                </a:lnTo>
                <a:lnTo>
                  <a:pt x="1425469" y="235949"/>
                </a:lnTo>
                <a:lnTo>
                  <a:pt x="1461992" y="263528"/>
                </a:lnTo>
                <a:lnTo>
                  <a:pt x="1467787" y="265217"/>
                </a:lnTo>
                <a:lnTo>
                  <a:pt x="1472797" y="262790"/>
                </a:lnTo>
                <a:lnTo>
                  <a:pt x="1475033" y="258104"/>
                </a:lnTo>
                <a:lnTo>
                  <a:pt x="1472510" y="253010"/>
                </a:lnTo>
                <a:lnTo>
                  <a:pt x="1435578" y="223293"/>
                </a:lnTo>
                <a:lnTo>
                  <a:pt x="1397403" y="195164"/>
                </a:lnTo>
                <a:lnTo>
                  <a:pt x="1358073" y="168679"/>
                </a:lnTo>
                <a:lnTo>
                  <a:pt x="1317674" y="143897"/>
                </a:lnTo>
                <a:lnTo>
                  <a:pt x="1276295" y="120875"/>
                </a:lnTo>
                <a:lnTo>
                  <a:pt x="1234024" y="99668"/>
                </a:lnTo>
                <a:lnTo>
                  <a:pt x="1190946" y="80336"/>
                </a:lnTo>
                <a:lnTo>
                  <a:pt x="1147151" y="62935"/>
                </a:lnTo>
                <a:lnTo>
                  <a:pt x="1102725" y="47522"/>
                </a:lnTo>
                <a:lnTo>
                  <a:pt x="1057755" y="34154"/>
                </a:lnTo>
                <a:lnTo>
                  <a:pt x="1038046" y="29267"/>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7" name="Google Shape;147;p11"/>
          <p:cNvPicPr preferRelativeResize="0"/>
          <p:nvPr/>
        </p:nvPicPr>
        <p:blipFill rotWithShape="1">
          <a:blip r:embed="rId5">
            <a:alphaModFix/>
          </a:blip>
          <a:srcRect b="0" l="0" r="0" t="0"/>
          <a:stretch/>
        </p:blipFill>
        <p:spPr>
          <a:xfrm>
            <a:off x="11876599" y="0"/>
            <a:ext cx="8216725" cy="11315700"/>
          </a:xfrm>
          <a:prstGeom prst="rect">
            <a:avLst/>
          </a:prstGeom>
          <a:noFill/>
          <a:ln>
            <a:noFill/>
          </a:ln>
        </p:spPr>
      </p:pic>
      <p:sp>
        <p:nvSpPr>
          <p:cNvPr id="148" name="Google Shape;148;p11"/>
          <p:cNvSpPr/>
          <p:nvPr/>
        </p:nvSpPr>
        <p:spPr>
          <a:xfrm>
            <a:off x="4391865" y="9071402"/>
            <a:ext cx="202478" cy="18933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11"/>
          <p:cNvSpPr/>
          <p:nvPr/>
        </p:nvSpPr>
        <p:spPr>
          <a:xfrm>
            <a:off x="6656689" y="9071402"/>
            <a:ext cx="202478" cy="18933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 name="Google Shape;150;p11"/>
          <p:cNvSpPr/>
          <p:nvPr/>
        </p:nvSpPr>
        <p:spPr>
          <a:xfrm>
            <a:off x="3412609" y="8789657"/>
            <a:ext cx="1720850" cy="1727200"/>
          </a:xfrm>
          <a:custGeom>
            <a:rect b="b" l="l" r="r" t="t"/>
            <a:pathLst>
              <a:path extrusionOk="0" h="1727200" w="1720850">
                <a:moveTo>
                  <a:pt x="1019485" y="12699"/>
                </a:moveTo>
                <a:lnTo>
                  <a:pt x="726142" y="12699"/>
                </a:lnTo>
                <a:lnTo>
                  <a:pt x="540815" y="63499"/>
                </a:lnTo>
                <a:lnTo>
                  <a:pt x="496285" y="88899"/>
                </a:lnTo>
                <a:lnTo>
                  <a:pt x="452800" y="101599"/>
                </a:lnTo>
                <a:lnTo>
                  <a:pt x="410523" y="126999"/>
                </a:lnTo>
                <a:lnTo>
                  <a:pt x="369617" y="152399"/>
                </a:lnTo>
                <a:lnTo>
                  <a:pt x="330244" y="177799"/>
                </a:lnTo>
                <a:lnTo>
                  <a:pt x="292568" y="215899"/>
                </a:lnTo>
                <a:lnTo>
                  <a:pt x="256751" y="241299"/>
                </a:lnTo>
                <a:lnTo>
                  <a:pt x="222955" y="279399"/>
                </a:lnTo>
                <a:lnTo>
                  <a:pt x="191343" y="317499"/>
                </a:lnTo>
                <a:lnTo>
                  <a:pt x="162718" y="355599"/>
                </a:lnTo>
                <a:lnTo>
                  <a:pt x="136484" y="393699"/>
                </a:lnTo>
                <a:lnTo>
                  <a:pt x="112620" y="431799"/>
                </a:lnTo>
                <a:lnTo>
                  <a:pt x="91107" y="469899"/>
                </a:lnTo>
                <a:lnTo>
                  <a:pt x="71925" y="507999"/>
                </a:lnTo>
                <a:lnTo>
                  <a:pt x="55053" y="546099"/>
                </a:lnTo>
                <a:lnTo>
                  <a:pt x="40473" y="596899"/>
                </a:lnTo>
                <a:lnTo>
                  <a:pt x="28165" y="634999"/>
                </a:lnTo>
                <a:lnTo>
                  <a:pt x="18108" y="685799"/>
                </a:lnTo>
                <a:lnTo>
                  <a:pt x="10283" y="723899"/>
                </a:lnTo>
                <a:lnTo>
                  <a:pt x="4669" y="761999"/>
                </a:lnTo>
                <a:lnTo>
                  <a:pt x="1248" y="812799"/>
                </a:lnTo>
                <a:lnTo>
                  <a:pt x="0" y="850899"/>
                </a:lnTo>
                <a:lnTo>
                  <a:pt x="903" y="901699"/>
                </a:lnTo>
                <a:lnTo>
                  <a:pt x="3940" y="939799"/>
                </a:lnTo>
                <a:lnTo>
                  <a:pt x="9089" y="990599"/>
                </a:lnTo>
                <a:lnTo>
                  <a:pt x="16331" y="1028699"/>
                </a:lnTo>
                <a:lnTo>
                  <a:pt x="25646" y="1079499"/>
                </a:lnTo>
                <a:lnTo>
                  <a:pt x="37015" y="1117599"/>
                </a:lnTo>
                <a:lnTo>
                  <a:pt x="50417" y="1155699"/>
                </a:lnTo>
                <a:lnTo>
                  <a:pt x="65834" y="1206499"/>
                </a:lnTo>
                <a:lnTo>
                  <a:pt x="83244" y="1244599"/>
                </a:lnTo>
                <a:lnTo>
                  <a:pt x="102628" y="1282699"/>
                </a:lnTo>
                <a:lnTo>
                  <a:pt x="123966" y="1320799"/>
                </a:lnTo>
                <a:lnTo>
                  <a:pt x="147239" y="1358899"/>
                </a:lnTo>
                <a:lnTo>
                  <a:pt x="172426" y="1396999"/>
                </a:lnTo>
                <a:lnTo>
                  <a:pt x="199508" y="1435099"/>
                </a:lnTo>
                <a:lnTo>
                  <a:pt x="228466" y="1473199"/>
                </a:lnTo>
                <a:lnTo>
                  <a:pt x="259278" y="1498599"/>
                </a:lnTo>
                <a:lnTo>
                  <a:pt x="291926" y="1536699"/>
                </a:lnTo>
                <a:lnTo>
                  <a:pt x="326389" y="1562099"/>
                </a:lnTo>
                <a:lnTo>
                  <a:pt x="362648" y="1587499"/>
                </a:lnTo>
                <a:lnTo>
                  <a:pt x="400683" y="1625599"/>
                </a:lnTo>
                <a:lnTo>
                  <a:pt x="444653" y="1650999"/>
                </a:lnTo>
                <a:lnTo>
                  <a:pt x="490389" y="1663699"/>
                </a:lnTo>
                <a:lnTo>
                  <a:pt x="537646" y="1689099"/>
                </a:lnTo>
                <a:lnTo>
                  <a:pt x="686107" y="1727199"/>
                </a:lnTo>
                <a:lnTo>
                  <a:pt x="989462" y="1727199"/>
                </a:lnTo>
                <a:lnTo>
                  <a:pt x="1087354" y="1701799"/>
                </a:lnTo>
                <a:lnTo>
                  <a:pt x="718162" y="1701799"/>
                </a:lnTo>
                <a:lnTo>
                  <a:pt x="577294" y="1663699"/>
                </a:lnTo>
                <a:lnTo>
                  <a:pt x="489228" y="1638299"/>
                </a:lnTo>
                <a:lnTo>
                  <a:pt x="447343" y="1612899"/>
                </a:lnTo>
                <a:lnTo>
                  <a:pt x="406971" y="1587499"/>
                </a:lnTo>
                <a:lnTo>
                  <a:pt x="368200" y="1562099"/>
                </a:lnTo>
                <a:lnTo>
                  <a:pt x="331120" y="1523999"/>
                </a:lnTo>
                <a:lnTo>
                  <a:pt x="295821" y="1498599"/>
                </a:lnTo>
                <a:lnTo>
                  <a:pt x="262390" y="1460499"/>
                </a:lnTo>
                <a:lnTo>
                  <a:pt x="230918" y="1422399"/>
                </a:lnTo>
                <a:lnTo>
                  <a:pt x="201494" y="1384299"/>
                </a:lnTo>
                <a:lnTo>
                  <a:pt x="174206" y="1346199"/>
                </a:lnTo>
                <a:lnTo>
                  <a:pt x="149144" y="1308099"/>
                </a:lnTo>
                <a:lnTo>
                  <a:pt x="126398" y="1257299"/>
                </a:lnTo>
                <a:lnTo>
                  <a:pt x="106055" y="1219199"/>
                </a:lnTo>
                <a:lnTo>
                  <a:pt x="88206" y="1181099"/>
                </a:lnTo>
                <a:lnTo>
                  <a:pt x="71643" y="1130299"/>
                </a:lnTo>
                <a:lnTo>
                  <a:pt x="57873" y="1079499"/>
                </a:lnTo>
                <a:lnTo>
                  <a:pt x="46890" y="1041399"/>
                </a:lnTo>
                <a:lnTo>
                  <a:pt x="38688" y="990599"/>
                </a:lnTo>
                <a:lnTo>
                  <a:pt x="33261" y="939799"/>
                </a:lnTo>
                <a:lnTo>
                  <a:pt x="30603" y="888999"/>
                </a:lnTo>
                <a:lnTo>
                  <a:pt x="30709" y="838199"/>
                </a:lnTo>
                <a:lnTo>
                  <a:pt x="33572" y="787399"/>
                </a:lnTo>
                <a:lnTo>
                  <a:pt x="39188" y="736599"/>
                </a:lnTo>
                <a:lnTo>
                  <a:pt x="47550" y="698499"/>
                </a:lnTo>
                <a:lnTo>
                  <a:pt x="58652" y="647699"/>
                </a:lnTo>
                <a:lnTo>
                  <a:pt x="72489" y="596899"/>
                </a:lnTo>
                <a:lnTo>
                  <a:pt x="89055" y="558799"/>
                </a:lnTo>
                <a:lnTo>
                  <a:pt x="108344" y="507999"/>
                </a:lnTo>
                <a:lnTo>
                  <a:pt x="130350" y="457199"/>
                </a:lnTo>
                <a:lnTo>
                  <a:pt x="156062" y="419099"/>
                </a:lnTo>
                <a:lnTo>
                  <a:pt x="184196" y="380999"/>
                </a:lnTo>
                <a:lnTo>
                  <a:pt x="214662" y="342899"/>
                </a:lnTo>
                <a:lnTo>
                  <a:pt x="247367" y="304799"/>
                </a:lnTo>
                <a:lnTo>
                  <a:pt x="282221" y="266699"/>
                </a:lnTo>
                <a:lnTo>
                  <a:pt x="319133" y="228599"/>
                </a:lnTo>
                <a:lnTo>
                  <a:pt x="358010" y="203199"/>
                </a:lnTo>
                <a:lnTo>
                  <a:pt x="398762" y="177799"/>
                </a:lnTo>
                <a:lnTo>
                  <a:pt x="441298" y="152399"/>
                </a:lnTo>
                <a:lnTo>
                  <a:pt x="485526" y="126999"/>
                </a:lnTo>
                <a:lnTo>
                  <a:pt x="531354" y="101599"/>
                </a:lnTo>
                <a:lnTo>
                  <a:pt x="627448" y="76199"/>
                </a:lnTo>
                <a:lnTo>
                  <a:pt x="782580" y="38099"/>
                </a:lnTo>
                <a:lnTo>
                  <a:pt x="1115030" y="38099"/>
                </a:lnTo>
                <a:lnTo>
                  <a:pt x="1019485" y="12699"/>
                </a:lnTo>
                <a:close/>
              </a:path>
              <a:path extrusionOk="0" h="1727200" w="1720850">
                <a:moveTo>
                  <a:pt x="1697745" y="1008989"/>
                </a:moveTo>
                <a:lnTo>
                  <a:pt x="1690305" y="1041399"/>
                </a:lnTo>
                <a:lnTo>
                  <a:pt x="1676227" y="1079499"/>
                </a:lnTo>
                <a:lnTo>
                  <a:pt x="1660910" y="1127237"/>
                </a:lnTo>
                <a:lnTo>
                  <a:pt x="1653199" y="1168399"/>
                </a:lnTo>
                <a:lnTo>
                  <a:pt x="1640294" y="1219199"/>
                </a:lnTo>
                <a:lnTo>
                  <a:pt x="1623910" y="1257299"/>
                </a:lnTo>
                <a:lnTo>
                  <a:pt x="1603956" y="1308099"/>
                </a:lnTo>
                <a:lnTo>
                  <a:pt x="1580339" y="1346199"/>
                </a:lnTo>
                <a:lnTo>
                  <a:pt x="1552968" y="1384299"/>
                </a:lnTo>
                <a:lnTo>
                  <a:pt x="1521751" y="1422399"/>
                </a:lnTo>
                <a:lnTo>
                  <a:pt x="1489176" y="1460499"/>
                </a:lnTo>
                <a:lnTo>
                  <a:pt x="1454222" y="1485899"/>
                </a:lnTo>
                <a:lnTo>
                  <a:pt x="1417068" y="1523999"/>
                </a:lnTo>
                <a:lnTo>
                  <a:pt x="1377894" y="1549399"/>
                </a:lnTo>
                <a:lnTo>
                  <a:pt x="1336880" y="1574799"/>
                </a:lnTo>
                <a:lnTo>
                  <a:pt x="1294207" y="1600199"/>
                </a:lnTo>
                <a:lnTo>
                  <a:pt x="1250054" y="1625599"/>
                </a:lnTo>
                <a:lnTo>
                  <a:pt x="1158027" y="1650999"/>
                </a:lnTo>
                <a:lnTo>
                  <a:pt x="964134" y="1701799"/>
                </a:lnTo>
                <a:lnTo>
                  <a:pt x="1087354" y="1701799"/>
                </a:lnTo>
                <a:lnTo>
                  <a:pt x="1182979" y="1676399"/>
                </a:lnTo>
                <a:lnTo>
                  <a:pt x="1229547" y="1650999"/>
                </a:lnTo>
                <a:lnTo>
                  <a:pt x="1275075" y="1638299"/>
                </a:lnTo>
                <a:lnTo>
                  <a:pt x="1319403" y="1612899"/>
                </a:lnTo>
                <a:lnTo>
                  <a:pt x="1362375" y="1587499"/>
                </a:lnTo>
                <a:lnTo>
                  <a:pt x="1403832" y="1562099"/>
                </a:lnTo>
                <a:lnTo>
                  <a:pt x="1443616" y="1536699"/>
                </a:lnTo>
                <a:lnTo>
                  <a:pt x="1479233" y="1498599"/>
                </a:lnTo>
                <a:lnTo>
                  <a:pt x="1513198" y="1473199"/>
                </a:lnTo>
                <a:lnTo>
                  <a:pt x="1545134" y="1435099"/>
                </a:lnTo>
                <a:lnTo>
                  <a:pt x="1574665" y="1396999"/>
                </a:lnTo>
                <a:lnTo>
                  <a:pt x="1601414" y="1358899"/>
                </a:lnTo>
                <a:lnTo>
                  <a:pt x="1625005" y="1320799"/>
                </a:lnTo>
                <a:lnTo>
                  <a:pt x="1645060" y="1269999"/>
                </a:lnTo>
                <a:lnTo>
                  <a:pt x="1661203" y="1231899"/>
                </a:lnTo>
                <a:lnTo>
                  <a:pt x="1673943" y="1181099"/>
                </a:lnTo>
                <a:lnTo>
                  <a:pt x="1683926" y="1130299"/>
                </a:lnTo>
                <a:lnTo>
                  <a:pt x="1691284" y="1079499"/>
                </a:lnTo>
                <a:lnTo>
                  <a:pt x="1696148" y="1041399"/>
                </a:lnTo>
                <a:lnTo>
                  <a:pt x="1697745" y="1008989"/>
                </a:lnTo>
                <a:close/>
              </a:path>
              <a:path extrusionOk="0" h="1727200" w="1720850">
                <a:moveTo>
                  <a:pt x="1673561" y="1011890"/>
                </a:moveTo>
                <a:lnTo>
                  <a:pt x="1670067" y="1028699"/>
                </a:lnTo>
                <a:lnTo>
                  <a:pt x="1656999" y="1066799"/>
                </a:lnTo>
                <a:lnTo>
                  <a:pt x="1641640" y="1117599"/>
                </a:lnTo>
                <a:lnTo>
                  <a:pt x="1624206" y="1168399"/>
                </a:lnTo>
                <a:lnTo>
                  <a:pt x="1604916" y="1219199"/>
                </a:lnTo>
                <a:lnTo>
                  <a:pt x="1583986" y="1257299"/>
                </a:lnTo>
                <a:lnTo>
                  <a:pt x="1561634" y="1308099"/>
                </a:lnTo>
                <a:lnTo>
                  <a:pt x="1538078" y="1346199"/>
                </a:lnTo>
                <a:lnTo>
                  <a:pt x="1513535" y="1396999"/>
                </a:lnTo>
                <a:lnTo>
                  <a:pt x="1512813" y="1396999"/>
                </a:lnTo>
                <a:lnTo>
                  <a:pt x="1516284" y="1409699"/>
                </a:lnTo>
                <a:lnTo>
                  <a:pt x="1521593" y="1409699"/>
                </a:lnTo>
                <a:lnTo>
                  <a:pt x="1526387" y="1396999"/>
                </a:lnTo>
                <a:lnTo>
                  <a:pt x="1551926" y="1358899"/>
                </a:lnTo>
                <a:lnTo>
                  <a:pt x="1576411" y="1320799"/>
                </a:lnTo>
                <a:lnTo>
                  <a:pt x="1599649" y="1269999"/>
                </a:lnTo>
                <a:lnTo>
                  <a:pt x="1621444" y="1231899"/>
                </a:lnTo>
                <a:lnTo>
                  <a:pt x="1641602" y="1181099"/>
                </a:lnTo>
                <a:lnTo>
                  <a:pt x="1659928" y="1130299"/>
                </a:lnTo>
                <a:lnTo>
                  <a:pt x="1668937" y="1066799"/>
                </a:lnTo>
                <a:lnTo>
                  <a:pt x="1672736" y="1028699"/>
                </a:lnTo>
                <a:lnTo>
                  <a:pt x="1673561" y="1011890"/>
                </a:lnTo>
                <a:close/>
              </a:path>
              <a:path extrusionOk="0" h="1727200" w="1720850">
                <a:moveTo>
                  <a:pt x="1694222" y="850466"/>
                </a:moveTo>
                <a:lnTo>
                  <a:pt x="1693344" y="876299"/>
                </a:lnTo>
                <a:lnTo>
                  <a:pt x="1688457" y="927099"/>
                </a:lnTo>
                <a:lnTo>
                  <a:pt x="1680625" y="977899"/>
                </a:lnTo>
                <a:lnTo>
                  <a:pt x="1673561" y="1011890"/>
                </a:lnTo>
                <a:lnTo>
                  <a:pt x="1672736" y="1028699"/>
                </a:lnTo>
                <a:lnTo>
                  <a:pt x="1668937" y="1066799"/>
                </a:lnTo>
                <a:lnTo>
                  <a:pt x="1662716" y="1117599"/>
                </a:lnTo>
                <a:lnTo>
                  <a:pt x="1660910" y="1127237"/>
                </a:lnTo>
                <a:lnTo>
                  <a:pt x="1676227" y="1079499"/>
                </a:lnTo>
                <a:lnTo>
                  <a:pt x="1690305" y="1041399"/>
                </a:lnTo>
                <a:lnTo>
                  <a:pt x="1697745" y="1008989"/>
                </a:lnTo>
                <a:lnTo>
                  <a:pt x="1698651" y="990599"/>
                </a:lnTo>
                <a:lnTo>
                  <a:pt x="1698923" y="939799"/>
                </a:lnTo>
                <a:lnTo>
                  <a:pt x="1697098" y="888999"/>
                </a:lnTo>
                <a:lnTo>
                  <a:pt x="1694222" y="850466"/>
                </a:lnTo>
                <a:close/>
              </a:path>
              <a:path extrusionOk="0" h="1727200" w="1720850">
                <a:moveTo>
                  <a:pt x="1251303" y="203199"/>
                </a:moveTo>
                <a:lnTo>
                  <a:pt x="1246134" y="203199"/>
                </a:lnTo>
                <a:lnTo>
                  <a:pt x="1242507" y="215899"/>
                </a:lnTo>
                <a:lnTo>
                  <a:pt x="1244668" y="215899"/>
                </a:lnTo>
                <a:lnTo>
                  <a:pt x="1285248" y="241299"/>
                </a:lnTo>
                <a:lnTo>
                  <a:pt x="1324863" y="279399"/>
                </a:lnTo>
                <a:lnTo>
                  <a:pt x="1363322" y="304799"/>
                </a:lnTo>
                <a:lnTo>
                  <a:pt x="1400434" y="330199"/>
                </a:lnTo>
                <a:lnTo>
                  <a:pt x="1436010" y="368299"/>
                </a:lnTo>
                <a:lnTo>
                  <a:pt x="1469859" y="406399"/>
                </a:lnTo>
                <a:lnTo>
                  <a:pt x="1501789" y="444499"/>
                </a:lnTo>
                <a:lnTo>
                  <a:pt x="1531611" y="469899"/>
                </a:lnTo>
                <a:lnTo>
                  <a:pt x="1559134" y="520699"/>
                </a:lnTo>
                <a:lnTo>
                  <a:pt x="1584167" y="558799"/>
                </a:lnTo>
                <a:lnTo>
                  <a:pt x="1606520" y="596899"/>
                </a:lnTo>
                <a:lnTo>
                  <a:pt x="1626003" y="647699"/>
                </a:lnTo>
                <a:lnTo>
                  <a:pt x="1642424" y="685799"/>
                </a:lnTo>
                <a:lnTo>
                  <a:pt x="1655593" y="736599"/>
                </a:lnTo>
                <a:lnTo>
                  <a:pt x="1664992" y="787399"/>
                </a:lnTo>
                <a:lnTo>
                  <a:pt x="1671298" y="825499"/>
                </a:lnTo>
                <a:lnTo>
                  <a:pt x="1674867" y="876299"/>
                </a:lnTo>
                <a:lnTo>
                  <a:pt x="1676058" y="927099"/>
                </a:lnTo>
                <a:lnTo>
                  <a:pt x="1675229" y="977899"/>
                </a:lnTo>
                <a:lnTo>
                  <a:pt x="1673561" y="1011890"/>
                </a:lnTo>
                <a:lnTo>
                  <a:pt x="1680625" y="977899"/>
                </a:lnTo>
                <a:lnTo>
                  <a:pt x="1688457" y="927099"/>
                </a:lnTo>
                <a:lnTo>
                  <a:pt x="1693344" y="876299"/>
                </a:lnTo>
                <a:lnTo>
                  <a:pt x="1694222" y="850466"/>
                </a:lnTo>
                <a:lnTo>
                  <a:pt x="1693306" y="838199"/>
                </a:lnTo>
                <a:lnTo>
                  <a:pt x="1687680" y="787399"/>
                </a:lnTo>
                <a:lnTo>
                  <a:pt x="1678651" y="736599"/>
                </a:lnTo>
                <a:lnTo>
                  <a:pt x="1665877" y="685799"/>
                </a:lnTo>
                <a:lnTo>
                  <a:pt x="1649562" y="647699"/>
                </a:lnTo>
                <a:lnTo>
                  <a:pt x="1629907" y="596899"/>
                </a:lnTo>
                <a:lnTo>
                  <a:pt x="1607116" y="558799"/>
                </a:lnTo>
                <a:lnTo>
                  <a:pt x="1581391" y="507999"/>
                </a:lnTo>
                <a:lnTo>
                  <a:pt x="1552936" y="469899"/>
                </a:lnTo>
                <a:lnTo>
                  <a:pt x="1521952" y="431799"/>
                </a:lnTo>
                <a:lnTo>
                  <a:pt x="1488642" y="393699"/>
                </a:lnTo>
                <a:lnTo>
                  <a:pt x="1453210" y="355599"/>
                </a:lnTo>
                <a:lnTo>
                  <a:pt x="1415858" y="317499"/>
                </a:lnTo>
                <a:lnTo>
                  <a:pt x="1376788" y="292099"/>
                </a:lnTo>
                <a:lnTo>
                  <a:pt x="1336204" y="266699"/>
                </a:lnTo>
                <a:lnTo>
                  <a:pt x="1294308" y="228599"/>
                </a:lnTo>
                <a:lnTo>
                  <a:pt x="1251303" y="203199"/>
                </a:lnTo>
                <a:close/>
              </a:path>
              <a:path extrusionOk="0" h="1727200" w="1720850">
                <a:moveTo>
                  <a:pt x="1115030" y="38099"/>
                </a:moveTo>
                <a:lnTo>
                  <a:pt x="993372" y="38099"/>
                </a:lnTo>
                <a:lnTo>
                  <a:pt x="1040809" y="50799"/>
                </a:lnTo>
                <a:lnTo>
                  <a:pt x="1131406" y="76199"/>
                </a:lnTo>
                <a:lnTo>
                  <a:pt x="1174832" y="101599"/>
                </a:lnTo>
                <a:lnTo>
                  <a:pt x="1217185" y="126999"/>
                </a:lnTo>
                <a:lnTo>
                  <a:pt x="1258598" y="139699"/>
                </a:lnTo>
                <a:lnTo>
                  <a:pt x="1299203" y="177799"/>
                </a:lnTo>
                <a:lnTo>
                  <a:pt x="1339986" y="203199"/>
                </a:lnTo>
                <a:lnTo>
                  <a:pt x="1379623" y="228599"/>
                </a:lnTo>
                <a:lnTo>
                  <a:pt x="1417902" y="266699"/>
                </a:lnTo>
                <a:lnTo>
                  <a:pt x="1454609" y="292099"/>
                </a:lnTo>
                <a:lnTo>
                  <a:pt x="1489530" y="330199"/>
                </a:lnTo>
                <a:lnTo>
                  <a:pt x="1522451" y="368299"/>
                </a:lnTo>
                <a:lnTo>
                  <a:pt x="1553158" y="406399"/>
                </a:lnTo>
                <a:lnTo>
                  <a:pt x="1581437" y="444499"/>
                </a:lnTo>
                <a:lnTo>
                  <a:pt x="1607076" y="482599"/>
                </a:lnTo>
                <a:lnTo>
                  <a:pt x="1629859" y="533399"/>
                </a:lnTo>
                <a:lnTo>
                  <a:pt x="1649574" y="584199"/>
                </a:lnTo>
                <a:lnTo>
                  <a:pt x="1666006" y="622299"/>
                </a:lnTo>
                <a:lnTo>
                  <a:pt x="1679102" y="673099"/>
                </a:lnTo>
                <a:lnTo>
                  <a:pt x="1688166" y="723899"/>
                </a:lnTo>
                <a:lnTo>
                  <a:pt x="1693416" y="774699"/>
                </a:lnTo>
                <a:lnTo>
                  <a:pt x="1695070" y="825499"/>
                </a:lnTo>
                <a:lnTo>
                  <a:pt x="1694222" y="850466"/>
                </a:lnTo>
                <a:lnTo>
                  <a:pt x="1697098" y="888999"/>
                </a:lnTo>
                <a:lnTo>
                  <a:pt x="1698923" y="939799"/>
                </a:lnTo>
                <a:lnTo>
                  <a:pt x="1698651" y="990599"/>
                </a:lnTo>
                <a:lnTo>
                  <a:pt x="1697745" y="1008989"/>
                </a:lnTo>
                <a:lnTo>
                  <a:pt x="1701966" y="990599"/>
                </a:lnTo>
                <a:lnTo>
                  <a:pt x="1711017" y="939799"/>
                </a:lnTo>
                <a:lnTo>
                  <a:pt x="1717263" y="888999"/>
                </a:lnTo>
                <a:lnTo>
                  <a:pt x="1720508" y="838199"/>
                </a:lnTo>
                <a:lnTo>
                  <a:pt x="1720559" y="787399"/>
                </a:lnTo>
                <a:lnTo>
                  <a:pt x="1717219" y="736599"/>
                </a:lnTo>
                <a:lnTo>
                  <a:pt x="1710296" y="685799"/>
                </a:lnTo>
                <a:lnTo>
                  <a:pt x="1686908" y="596899"/>
                </a:lnTo>
                <a:lnTo>
                  <a:pt x="1670418" y="546099"/>
                </a:lnTo>
                <a:lnTo>
                  <a:pt x="1650976" y="507999"/>
                </a:lnTo>
                <a:lnTo>
                  <a:pt x="1628769" y="469899"/>
                </a:lnTo>
                <a:lnTo>
                  <a:pt x="1603979" y="431799"/>
                </a:lnTo>
                <a:lnTo>
                  <a:pt x="1576792" y="380999"/>
                </a:lnTo>
                <a:lnTo>
                  <a:pt x="1547393" y="355599"/>
                </a:lnTo>
                <a:lnTo>
                  <a:pt x="1515965" y="317499"/>
                </a:lnTo>
                <a:lnTo>
                  <a:pt x="1482694" y="279399"/>
                </a:lnTo>
                <a:lnTo>
                  <a:pt x="1447765" y="241299"/>
                </a:lnTo>
                <a:lnTo>
                  <a:pt x="1411361" y="215899"/>
                </a:lnTo>
                <a:lnTo>
                  <a:pt x="1372827" y="190499"/>
                </a:lnTo>
                <a:lnTo>
                  <a:pt x="1332932" y="152399"/>
                </a:lnTo>
                <a:lnTo>
                  <a:pt x="1291760" y="126999"/>
                </a:lnTo>
                <a:lnTo>
                  <a:pt x="1249393" y="101599"/>
                </a:lnTo>
                <a:lnTo>
                  <a:pt x="1205914" y="76199"/>
                </a:lnTo>
                <a:lnTo>
                  <a:pt x="1161405" y="63499"/>
                </a:lnTo>
                <a:lnTo>
                  <a:pt x="1115030" y="38099"/>
                </a:lnTo>
                <a:close/>
              </a:path>
              <a:path extrusionOk="0" h="1727200" w="1720850">
                <a:moveTo>
                  <a:pt x="921519" y="0"/>
                </a:moveTo>
                <a:lnTo>
                  <a:pt x="872118" y="0"/>
                </a:lnTo>
                <a:lnTo>
                  <a:pt x="822701" y="12699"/>
                </a:lnTo>
                <a:lnTo>
                  <a:pt x="970706" y="12699"/>
                </a:lnTo>
                <a:lnTo>
                  <a:pt x="921519" y="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11"/>
          <p:cNvSpPr/>
          <p:nvPr/>
        </p:nvSpPr>
        <p:spPr>
          <a:xfrm>
            <a:off x="5908935" y="8834702"/>
            <a:ext cx="1659255" cy="1663700"/>
          </a:xfrm>
          <a:custGeom>
            <a:rect b="b" l="l" r="r" t="t"/>
            <a:pathLst>
              <a:path extrusionOk="0" h="1663700" w="1659254">
                <a:moveTo>
                  <a:pt x="982211" y="12699"/>
                </a:moveTo>
                <a:lnTo>
                  <a:pt x="698910" y="12699"/>
                </a:lnTo>
                <a:lnTo>
                  <a:pt x="508913" y="63499"/>
                </a:lnTo>
                <a:lnTo>
                  <a:pt x="463438" y="88899"/>
                </a:lnTo>
                <a:lnTo>
                  <a:pt x="419167" y="114299"/>
                </a:lnTo>
                <a:lnTo>
                  <a:pt x="376299" y="139699"/>
                </a:lnTo>
                <a:lnTo>
                  <a:pt x="335031" y="165099"/>
                </a:lnTo>
                <a:lnTo>
                  <a:pt x="295559" y="190499"/>
                </a:lnTo>
                <a:lnTo>
                  <a:pt x="258082" y="215899"/>
                </a:lnTo>
                <a:lnTo>
                  <a:pt x="222797" y="253999"/>
                </a:lnTo>
                <a:lnTo>
                  <a:pt x="189901" y="292099"/>
                </a:lnTo>
                <a:lnTo>
                  <a:pt x="160950" y="330199"/>
                </a:lnTo>
                <a:lnTo>
                  <a:pt x="134465" y="368299"/>
                </a:lnTo>
                <a:lnTo>
                  <a:pt x="110425" y="406399"/>
                </a:lnTo>
                <a:lnTo>
                  <a:pt x="88811" y="444499"/>
                </a:lnTo>
                <a:lnTo>
                  <a:pt x="69601" y="482599"/>
                </a:lnTo>
                <a:lnTo>
                  <a:pt x="52775" y="533399"/>
                </a:lnTo>
                <a:lnTo>
                  <a:pt x="38311" y="571499"/>
                </a:lnTo>
                <a:lnTo>
                  <a:pt x="26191" y="609599"/>
                </a:lnTo>
                <a:lnTo>
                  <a:pt x="16391" y="660399"/>
                </a:lnTo>
                <a:lnTo>
                  <a:pt x="8893" y="698499"/>
                </a:lnTo>
                <a:lnTo>
                  <a:pt x="3676" y="749299"/>
                </a:lnTo>
                <a:lnTo>
                  <a:pt x="718" y="787399"/>
                </a:lnTo>
                <a:lnTo>
                  <a:pt x="0" y="838199"/>
                </a:lnTo>
                <a:lnTo>
                  <a:pt x="1499" y="876299"/>
                </a:lnTo>
                <a:lnTo>
                  <a:pt x="5197" y="927099"/>
                </a:lnTo>
                <a:lnTo>
                  <a:pt x="11072" y="965199"/>
                </a:lnTo>
                <a:lnTo>
                  <a:pt x="19103" y="1015999"/>
                </a:lnTo>
                <a:lnTo>
                  <a:pt x="29270" y="1054099"/>
                </a:lnTo>
                <a:lnTo>
                  <a:pt x="41553" y="1092199"/>
                </a:lnTo>
                <a:lnTo>
                  <a:pt x="55929" y="1142999"/>
                </a:lnTo>
                <a:lnTo>
                  <a:pt x="72380" y="1181099"/>
                </a:lnTo>
                <a:lnTo>
                  <a:pt x="90884" y="1219199"/>
                </a:lnTo>
                <a:lnTo>
                  <a:pt x="111421" y="1257299"/>
                </a:lnTo>
                <a:lnTo>
                  <a:pt x="133969" y="1295399"/>
                </a:lnTo>
                <a:lnTo>
                  <a:pt x="158509" y="1333499"/>
                </a:lnTo>
                <a:lnTo>
                  <a:pt x="185019" y="1371599"/>
                </a:lnTo>
                <a:lnTo>
                  <a:pt x="213479" y="1409699"/>
                </a:lnTo>
                <a:lnTo>
                  <a:pt x="243869" y="1435099"/>
                </a:lnTo>
                <a:lnTo>
                  <a:pt x="276167" y="1473199"/>
                </a:lnTo>
                <a:lnTo>
                  <a:pt x="310353" y="1498599"/>
                </a:lnTo>
                <a:lnTo>
                  <a:pt x="346407" y="1536699"/>
                </a:lnTo>
                <a:lnTo>
                  <a:pt x="384307" y="1562099"/>
                </a:lnTo>
                <a:lnTo>
                  <a:pt x="426962" y="1587499"/>
                </a:lnTo>
                <a:lnTo>
                  <a:pt x="471325" y="1612899"/>
                </a:lnTo>
                <a:lnTo>
                  <a:pt x="517164" y="1625599"/>
                </a:lnTo>
                <a:lnTo>
                  <a:pt x="661201" y="1663699"/>
                </a:lnTo>
                <a:lnTo>
                  <a:pt x="955574" y="1663699"/>
                </a:lnTo>
                <a:lnTo>
                  <a:pt x="1050374" y="1638299"/>
                </a:lnTo>
                <a:lnTo>
                  <a:pt x="690493" y="1638299"/>
                </a:lnTo>
                <a:lnTo>
                  <a:pt x="599411" y="1612899"/>
                </a:lnTo>
                <a:lnTo>
                  <a:pt x="555288" y="1612899"/>
                </a:lnTo>
                <a:lnTo>
                  <a:pt x="512341" y="1587499"/>
                </a:lnTo>
                <a:lnTo>
                  <a:pt x="467207" y="1574799"/>
                </a:lnTo>
                <a:lnTo>
                  <a:pt x="423681" y="1549399"/>
                </a:lnTo>
                <a:lnTo>
                  <a:pt x="381878" y="1523999"/>
                </a:lnTo>
                <a:lnTo>
                  <a:pt x="341910" y="1485899"/>
                </a:lnTo>
                <a:lnTo>
                  <a:pt x="303892" y="1460499"/>
                </a:lnTo>
                <a:lnTo>
                  <a:pt x="267935" y="1422399"/>
                </a:lnTo>
                <a:lnTo>
                  <a:pt x="234154" y="1384299"/>
                </a:lnTo>
                <a:lnTo>
                  <a:pt x="202661" y="1346199"/>
                </a:lnTo>
                <a:lnTo>
                  <a:pt x="173570" y="1308099"/>
                </a:lnTo>
                <a:lnTo>
                  <a:pt x="146994" y="1257299"/>
                </a:lnTo>
                <a:lnTo>
                  <a:pt x="123046" y="1219199"/>
                </a:lnTo>
                <a:lnTo>
                  <a:pt x="101840" y="1168399"/>
                </a:lnTo>
                <a:lnTo>
                  <a:pt x="83489" y="1130299"/>
                </a:lnTo>
                <a:lnTo>
                  <a:pt x="67026" y="1079499"/>
                </a:lnTo>
                <a:lnTo>
                  <a:pt x="53613" y="1028699"/>
                </a:lnTo>
                <a:lnTo>
                  <a:pt x="43244" y="977899"/>
                </a:lnTo>
                <a:lnTo>
                  <a:pt x="35910" y="927099"/>
                </a:lnTo>
                <a:lnTo>
                  <a:pt x="31604" y="876299"/>
                </a:lnTo>
                <a:lnTo>
                  <a:pt x="30319" y="825499"/>
                </a:lnTo>
                <a:lnTo>
                  <a:pt x="32048" y="774699"/>
                </a:lnTo>
                <a:lnTo>
                  <a:pt x="36784" y="736599"/>
                </a:lnTo>
                <a:lnTo>
                  <a:pt x="44520" y="685799"/>
                </a:lnTo>
                <a:lnTo>
                  <a:pt x="55247" y="634999"/>
                </a:lnTo>
                <a:lnTo>
                  <a:pt x="68960" y="584199"/>
                </a:lnTo>
                <a:lnTo>
                  <a:pt x="85650" y="533399"/>
                </a:lnTo>
                <a:lnTo>
                  <a:pt x="105311" y="495299"/>
                </a:lnTo>
                <a:lnTo>
                  <a:pt x="127935" y="444499"/>
                </a:lnTo>
                <a:lnTo>
                  <a:pt x="152871" y="406399"/>
                </a:lnTo>
                <a:lnTo>
                  <a:pt x="180163" y="355599"/>
                </a:lnTo>
                <a:lnTo>
                  <a:pt x="209720" y="317499"/>
                </a:lnTo>
                <a:lnTo>
                  <a:pt x="241449" y="279399"/>
                </a:lnTo>
                <a:lnTo>
                  <a:pt x="275256" y="253999"/>
                </a:lnTo>
                <a:lnTo>
                  <a:pt x="311049" y="215899"/>
                </a:lnTo>
                <a:lnTo>
                  <a:pt x="348734" y="190499"/>
                </a:lnTo>
                <a:lnTo>
                  <a:pt x="388220" y="165099"/>
                </a:lnTo>
                <a:lnTo>
                  <a:pt x="429412" y="139699"/>
                </a:lnTo>
                <a:lnTo>
                  <a:pt x="472219" y="126999"/>
                </a:lnTo>
                <a:lnTo>
                  <a:pt x="516548" y="101599"/>
                </a:lnTo>
                <a:lnTo>
                  <a:pt x="562305" y="88899"/>
                </a:lnTo>
                <a:lnTo>
                  <a:pt x="609398" y="63499"/>
                </a:lnTo>
                <a:lnTo>
                  <a:pt x="659215" y="50799"/>
                </a:lnTo>
                <a:lnTo>
                  <a:pt x="709774" y="50799"/>
                </a:lnTo>
                <a:lnTo>
                  <a:pt x="760865" y="38099"/>
                </a:lnTo>
                <a:lnTo>
                  <a:pt x="1073418" y="38099"/>
                </a:lnTo>
                <a:lnTo>
                  <a:pt x="982211" y="12699"/>
                </a:lnTo>
                <a:close/>
              </a:path>
              <a:path extrusionOk="0" h="1663700" w="1659254">
                <a:moveTo>
                  <a:pt x="1636546" y="970446"/>
                </a:moveTo>
                <a:lnTo>
                  <a:pt x="1630649" y="990599"/>
                </a:lnTo>
                <a:lnTo>
                  <a:pt x="1617102" y="1041399"/>
                </a:lnTo>
                <a:lnTo>
                  <a:pt x="1601352" y="1092199"/>
                </a:lnTo>
                <a:lnTo>
                  <a:pt x="1598175" y="1099016"/>
                </a:lnTo>
                <a:lnTo>
                  <a:pt x="1587983" y="1142999"/>
                </a:lnTo>
                <a:lnTo>
                  <a:pt x="1572000" y="1193799"/>
                </a:lnTo>
                <a:lnTo>
                  <a:pt x="1551685" y="1244599"/>
                </a:lnTo>
                <a:lnTo>
                  <a:pt x="1526918" y="1282699"/>
                </a:lnTo>
                <a:lnTo>
                  <a:pt x="1497578" y="1333499"/>
                </a:lnTo>
                <a:lnTo>
                  <a:pt x="1463544" y="1371599"/>
                </a:lnTo>
                <a:lnTo>
                  <a:pt x="1432070" y="1409699"/>
                </a:lnTo>
                <a:lnTo>
                  <a:pt x="1398328" y="1435099"/>
                </a:lnTo>
                <a:lnTo>
                  <a:pt x="1362489" y="1460499"/>
                </a:lnTo>
                <a:lnTo>
                  <a:pt x="1324727" y="1498599"/>
                </a:lnTo>
                <a:lnTo>
                  <a:pt x="1285214" y="1523999"/>
                </a:lnTo>
                <a:lnTo>
                  <a:pt x="1244122" y="1536699"/>
                </a:lnTo>
                <a:lnTo>
                  <a:pt x="1201622" y="1562099"/>
                </a:lnTo>
                <a:lnTo>
                  <a:pt x="1157887" y="1574799"/>
                </a:lnTo>
                <a:lnTo>
                  <a:pt x="1113090" y="1600199"/>
                </a:lnTo>
                <a:lnTo>
                  <a:pt x="1020995" y="1625599"/>
                </a:lnTo>
                <a:lnTo>
                  <a:pt x="974042" y="1625599"/>
                </a:lnTo>
                <a:lnTo>
                  <a:pt x="926715" y="1638299"/>
                </a:lnTo>
                <a:lnTo>
                  <a:pt x="1050374" y="1638299"/>
                </a:lnTo>
                <a:lnTo>
                  <a:pt x="1187980" y="1600199"/>
                </a:lnTo>
                <a:lnTo>
                  <a:pt x="1232013" y="1574799"/>
                </a:lnTo>
                <a:lnTo>
                  <a:pt x="1274872" y="1549399"/>
                </a:lnTo>
                <a:lnTo>
                  <a:pt x="1316405" y="1523999"/>
                </a:lnTo>
                <a:lnTo>
                  <a:pt x="1356459" y="1498599"/>
                </a:lnTo>
                <a:lnTo>
                  <a:pt x="1394881" y="1473199"/>
                </a:lnTo>
                <a:lnTo>
                  <a:pt x="1433867" y="1435099"/>
                </a:lnTo>
                <a:lnTo>
                  <a:pt x="1470636" y="1396999"/>
                </a:lnTo>
                <a:lnTo>
                  <a:pt x="1504660" y="1358899"/>
                </a:lnTo>
                <a:lnTo>
                  <a:pt x="1535408" y="1320799"/>
                </a:lnTo>
                <a:lnTo>
                  <a:pt x="1562353" y="1269999"/>
                </a:lnTo>
                <a:lnTo>
                  <a:pt x="1584964" y="1231899"/>
                </a:lnTo>
                <a:lnTo>
                  <a:pt x="1602714" y="1181099"/>
                </a:lnTo>
                <a:lnTo>
                  <a:pt x="1615743" y="1130299"/>
                </a:lnTo>
                <a:lnTo>
                  <a:pt x="1625564" y="1079499"/>
                </a:lnTo>
                <a:lnTo>
                  <a:pt x="1632368" y="1028699"/>
                </a:lnTo>
                <a:lnTo>
                  <a:pt x="1636348" y="977899"/>
                </a:lnTo>
                <a:lnTo>
                  <a:pt x="1636546" y="970446"/>
                </a:lnTo>
                <a:close/>
              </a:path>
              <a:path extrusionOk="0" h="1663700" w="1659254">
                <a:moveTo>
                  <a:pt x="1612950" y="971165"/>
                </a:moveTo>
                <a:lnTo>
                  <a:pt x="1609053" y="990599"/>
                </a:lnTo>
                <a:lnTo>
                  <a:pt x="1596463" y="1028699"/>
                </a:lnTo>
                <a:lnTo>
                  <a:pt x="1581680" y="1079499"/>
                </a:lnTo>
                <a:lnTo>
                  <a:pt x="1564911" y="1130299"/>
                </a:lnTo>
                <a:lnTo>
                  <a:pt x="1546367" y="1168399"/>
                </a:lnTo>
                <a:lnTo>
                  <a:pt x="1526255" y="1219199"/>
                </a:lnTo>
                <a:lnTo>
                  <a:pt x="1504785" y="1257299"/>
                </a:lnTo>
                <a:lnTo>
                  <a:pt x="1482165" y="1295399"/>
                </a:lnTo>
                <a:lnTo>
                  <a:pt x="1458605" y="1346199"/>
                </a:lnTo>
                <a:lnTo>
                  <a:pt x="1457881" y="1346199"/>
                </a:lnTo>
                <a:lnTo>
                  <a:pt x="1461349" y="1358899"/>
                </a:lnTo>
                <a:lnTo>
                  <a:pt x="1466658" y="1358899"/>
                </a:lnTo>
                <a:lnTo>
                  <a:pt x="1471456" y="1346199"/>
                </a:lnTo>
                <a:lnTo>
                  <a:pt x="1496349" y="1308099"/>
                </a:lnTo>
                <a:lnTo>
                  <a:pt x="1520203" y="1269999"/>
                </a:lnTo>
                <a:lnTo>
                  <a:pt x="1542825" y="1219199"/>
                </a:lnTo>
                <a:lnTo>
                  <a:pt x="1564019" y="1181099"/>
                </a:lnTo>
                <a:lnTo>
                  <a:pt x="1583593" y="1130299"/>
                </a:lnTo>
                <a:lnTo>
                  <a:pt x="1598175" y="1099016"/>
                </a:lnTo>
                <a:lnTo>
                  <a:pt x="1599754" y="1092199"/>
                </a:lnTo>
                <a:lnTo>
                  <a:pt x="1607434" y="1041399"/>
                </a:lnTo>
                <a:lnTo>
                  <a:pt x="1612113" y="990599"/>
                </a:lnTo>
                <a:lnTo>
                  <a:pt x="1612950" y="971165"/>
                </a:lnTo>
                <a:close/>
              </a:path>
              <a:path extrusionOk="0" h="1663700" w="1659254">
                <a:moveTo>
                  <a:pt x="1632886" y="809211"/>
                </a:moveTo>
                <a:lnTo>
                  <a:pt x="1631572" y="838199"/>
                </a:lnTo>
                <a:lnTo>
                  <a:pt x="1626816" y="888999"/>
                </a:lnTo>
                <a:lnTo>
                  <a:pt x="1619241" y="939799"/>
                </a:lnTo>
                <a:lnTo>
                  <a:pt x="1612950" y="971165"/>
                </a:lnTo>
                <a:lnTo>
                  <a:pt x="1612113" y="990599"/>
                </a:lnTo>
                <a:lnTo>
                  <a:pt x="1607434" y="1041399"/>
                </a:lnTo>
                <a:lnTo>
                  <a:pt x="1599754" y="1092199"/>
                </a:lnTo>
                <a:lnTo>
                  <a:pt x="1598175" y="1099016"/>
                </a:lnTo>
                <a:lnTo>
                  <a:pt x="1601352" y="1092199"/>
                </a:lnTo>
                <a:lnTo>
                  <a:pt x="1617102" y="1041399"/>
                </a:lnTo>
                <a:lnTo>
                  <a:pt x="1630649" y="990599"/>
                </a:lnTo>
                <a:lnTo>
                  <a:pt x="1636546" y="970446"/>
                </a:lnTo>
                <a:lnTo>
                  <a:pt x="1637697" y="927099"/>
                </a:lnTo>
                <a:lnTo>
                  <a:pt x="1636606" y="863599"/>
                </a:lnTo>
                <a:lnTo>
                  <a:pt x="1633267" y="812799"/>
                </a:lnTo>
                <a:lnTo>
                  <a:pt x="1632886" y="809211"/>
                </a:lnTo>
                <a:close/>
              </a:path>
              <a:path extrusionOk="0" h="1663700" w="1659254">
                <a:moveTo>
                  <a:pt x="1206283" y="203199"/>
                </a:moveTo>
                <a:lnTo>
                  <a:pt x="1196591" y="203199"/>
                </a:lnTo>
                <a:lnTo>
                  <a:pt x="1199638" y="215899"/>
                </a:lnTo>
                <a:lnTo>
                  <a:pt x="1242141" y="241299"/>
                </a:lnTo>
                <a:lnTo>
                  <a:pt x="1283533" y="266699"/>
                </a:lnTo>
                <a:lnTo>
                  <a:pt x="1323574" y="304799"/>
                </a:lnTo>
                <a:lnTo>
                  <a:pt x="1362026" y="330199"/>
                </a:lnTo>
                <a:lnTo>
                  <a:pt x="1398648" y="368299"/>
                </a:lnTo>
                <a:lnTo>
                  <a:pt x="1433203" y="406399"/>
                </a:lnTo>
                <a:lnTo>
                  <a:pt x="1465449" y="444499"/>
                </a:lnTo>
                <a:lnTo>
                  <a:pt x="1495149" y="482599"/>
                </a:lnTo>
                <a:lnTo>
                  <a:pt x="1522063" y="533399"/>
                </a:lnTo>
                <a:lnTo>
                  <a:pt x="1545952" y="571499"/>
                </a:lnTo>
                <a:lnTo>
                  <a:pt x="1566576" y="622299"/>
                </a:lnTo>
                <a:lnTo>
                  <a:pt x="1583696" y="673099"/>
                </a:lnTo>
                <a:lnTo>
                  <a:pt x="1597073" y="711199"/>
                </a:lnTo>
                <a:lnTo>
                  <a:pt x="1606758" y="774699"/>
                </a:lnTo>
                <a:lnTo>
                  <a:pt x="1612639" y="825499"/>
                </a:lnTo>
                <a:lnTo>
                  <a:pt x="1615181" y="876299"/>
                </a:lnTo>
                <a:lnTo>
                  <a:pt x="1614850" y="927099"/>
                </a:lnTo>
                <a:lnTo>
                  <a:pt x="1612950" y="971165"/>
                </a:lnTo>
                <a:lnTo>
                  <a:pt x="1619241" y="939799"/>
                </a:lnTo>
                <a:lnTo>
                  <a:pt x="1626816" y="888999"/>
                </a:lnTo>
                <a:lnTo>
                  <a:pt x="1631572" y="838199"/>
                </a:lnTo>
                <a:lnTo>
                  <a:pt x="1632886" y="809211"/>
                </a:lnTo>
                <a:lnTo>
                  <a:pt x="1627873" y="761999"/>
                </a:lnTo>
                <a:lnTo>
                  <a:pt x="1619597" y="723899"/>
                </a:lnTo>
                <a:lnTo>
                  <a:pt x="1607615" y="673099"/>
                </a:lnTo>
                <a:lnTo>
                  <a:pt x="1592128" y="622299"/>
                </a:lnTo>
                <a:lnTo>
                  <a:pt x="1573337" y="584199"/>
                </a:lnTo>
                <a:lnTo>
                  <a:pt x="1551445" y="533399"/>
                </a:lnTo>
                <a:lnTo>
                  <a:pt x="1526652" y="495299"/>
                </a:lnTo>
                <a:lnTo>
                  <a:pt x="1499161" y="457199"/>
                </a:lnTo>
                <a:lnTo>
                  <a:pt x="1469173" y="419099"/>
                </a:lnTo>
                <a:lnTo>
                  <a:pt x="1436889" y="380999"/>
                </a:lnTo>
                <a:lnTo>
                  <a:pt x="1402512" y="342899"/>
                </a:lnTo>
                <a:lnTo>
                  <a:pt x="1366244" y="317499"/>
                </a:lnTo>
                <a:lnTo>
                  <a:pt x="1328285" y="279399"/>
                </a:lnTo>
                <a:lnTo>
                  <a:pt x="1288837" y="253999"/>
                </a:lnTo>
                <a:lnTo>
                  <a:pt x="1248103" y="228599"/>
                </a:lnTo>
                <a:lnTo>
                  <a:pt x="1206283" y="203199"/>
                </a:lnTo>
                <a:close/>
              </a:path>
              <a:path extrusionOk="0" h="1663700" w="1659254">
                <a:moveTo>
                  <a:pt x="1073418" y="38099"/>
                </a:moveTo>
                <a:lnTo>
                  <a:pt x="966394" y="38099"/>
                </a:lnTo>
                <a:lnTo>
                  <a:pt x="1018495" y="50799"/>
                </a:lnTo>
                <a:lnTo>
                  <a:pt x="1068730" y="76199"/>
                </a:lnTo>
                <a:lnTo>
                  <a:pt x="1117301" y="88899"/>
                </a:lnTo>
                <a:lnTo>
                  <a:pt x="1164410" y="114299"/>
                </a:lnTo>
                <a:lnTo>
                  <a:pt x="1210259" y="139699"/>
                </a:lnTo>
                <a:lnTo>
                  <a:pt x="1255052" y="165099"/>
                </a:lnTo>
                <a:lnTo>
                  <a:pt x="1297615" y="190499"/>
                </a:lnTo>
                <a:lnTo>
                  <a:pt x="1338833" y="228599"/>
                </a:lnTo>
                <a:lnTo>
                  <a:pt x="1378442" y="266699"/>
                </a:lnTo>
                <a:lnTo>
                  <a:pt x="1416178" y="292099"/>
                </a:lnTo>
                <a:lnTo>
                  <a:pt x="1451778" y="330199"/>
                </a:lnTo>
                <a:lnTo>
                  <a:pt x="1484978" y="380999"/>
                </a:lnTo>
                <a:lnTo>
                  <a:pt x="1515514" y="419099"/>
                </a:lnTo>
                <a:lnTo>
                  <a:pt x="1543122" y="457199"/>
                </a:lnTo>
                <a:lnTo>
                  <a:pt x="1567538" y="507999"/>
                </a:lnTo>
                <a:lnTo>
                  <a:pt x="1588498" y="558799"/>
                </a:lnTo>
                <a:lnTo>
                  <a:pt x="1605738" y="609599"/>
                </a:lnTo>
                <a:lnTo>
                  <a:pt x="1618216" y="647699"/>
                </a:lnTo>
                <a:lnTo>
                  <a:pt x="1626830" y="698499"/>
                </a:lnTo>
                <a:lnTo>
                  <a:pt x="1631787" y="749299"/>
                </a:lnTo>
                <a:lnTo>
                  <a:pt x="1633299" y="800099"/>
                </a:lnTo>
                <a:lnTo>
                  <a:pt x="1632886" y="809211"/>
                </a:lnTo>
                <a:lnTo>
                  <a:pt x="1633267" y="812799"/>
                </a:lnTo>
                <a:lnTo>
                  <a:pt x="1636606" y="863599"/>
                </a:lnTo>
                <a:lnTo>
                  <a:pt x="1637697" y="927099"/>
                </a:lnTo>
                <a:lnTo>
                  <a:pt x="1636546" y="970446"/>
                </a:lnTo>
                <a:lnTo>
                  <a:pt x="1641798" y="952499"/>
                </a:lnTo>
                <a:lnTo>
                  <a:pt x="1650356" y="901699"/>
                </a:lnTo>
                <a:lnTo>
                  <a:pt x="1656129" y="850899"/>
                </a:lnTo>
                <a:lnTo>
                  <a:pt x="1658923" y="800099"/>
                </a:lnTo>
                <a:lnTo>
                  <a:pt x="1658542" y="749299"/>
                </a:lnTo>
                <a:lnTo>
                  <a:pt x="1654795" y="698499"/>
                </a:lnTo>
                <a:lnTo>
                  <a:pt x="1647485" y="660399"/>
                </a:lnTo>
                <a:lnTo>
                  <a:pt x="1636285" y="609599"/>
                </a:lnTo>
                <a:lnTo>
                  <a:pt x="1621369" y="558799"/>
                </a:lnTo>
                <a:lnTo>
                  <a:pt x="1602965" y="507999"/>
                </a:lnTo>
                <a:lnTo>
                  <a:pt x="1581304" y="469899"/>
                </a:lnTo>
                <a:lnTo>
                  <a:pt x="1556615" y="419099"/>
                </a:lnTo>
                <a:lnTo>
                  <a:pt x="1529129" y="380999"/>
                </a:lnTo>
                <a:lnTo>
                  <a:pt x="1499074" y="342899"/>
                </a:lnTo>
                <a:lnTo>
                  <a:pt x="1466681" y="304799"/>
                </a:lnTo>
                <a:lnTo>
                  <a:pt x="1432180" y="266699"/>
                </a:lnTo>
                <a:lnTo>
                  <a:pt x="1395800" y="241299"/>
                </a:lnTo>
                <a:lnTo>
                  <a:pt x="1357770" y="203199"/>
                </a:lnTo>
                <a:lnTo>
                  <a:pt x="1320712" y="177799"/>
                </a:lnTo>
                <a:lnTo>
                  <a:pt x="1282386" y="152399"/>
                </a:lnTo>
                <a:lnTo>
                  <a:pt x="1242859" y="126999"/>
                </a:lnTo>
                <a:lnTo>
                  <a:pt x="1202193" y="101599"/>
                </a:lnTo>
                <a:lnTo>
                  <a:pt x="1160453" y="76199"/>
                </a:lnTo>
                <a:lnTo>
                  <a:pt x="1117704" y="50799"/>
                </a:lnTo>
                <a:lnTo>
                  <a:pt x="1073418" y="38099"/>
                </a:lnTo>
                <a:close/>
              </a:path>
              <a:path extrusionOk="0" h="1663700" w="1659254">
                <a:moveTo>
                  <a:pt x="888724" y="0"/>
                </a:moveTo>
                <a:lnTo>
                  <a:pt x="794432" y="0"/>
                </a:lnTo>
                <a:lnTo>
                  <a:pt x="747447" y="12699"/>
                </a:lnTo>
                <a:lnTo>
                  <a:pt x="935660" y="12699"/>
                </a:lnTo>
                <a:lnTo>
                  <a:pt x="888724" y="0"/>
                </a:lnTo>
                <a:close/>
              </a:path>
            </a:pathLst>
          </a:custGeom>
          <a:solidFill>
            <a:srgbClr val="E6E7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2" name="Google Shape;152;p11"/>
          <p:cNvPicPr preferRelativeResize="0"/>
          <p:nvPr/>
        </p:nvPicPr>
        <p:blipFill rotWithShape="1">
          <a:blip r:embed="rId7">
            <a:alphaModFix/>
          </a:blip>
          <a:srcRect b="0" l="0" r="0" t="0"/>
          <a:stretch/>
        </p:blipFill>
        <p:spPr>
          <a:xfrm>
            <a:off x="11043200" y="2011124"/>
            <a:ext cx="7362706" cy="8518050"/>
          </a:xfrm>
          <a:prstGeom prst="rect">
            <a:avLst/>
          </a:prstGeom>
          <a:noFill/>
          <a:ln>
            <a:noFill/>
          </a:ln>
        </p:spPr>
      </p:pic>
      <p:pic>
        <p:nvPicPr>
          <p:cNvPr id="153" name="Google Shape;153;p11"/>
          <p:cNvPicPr preferRelativeResize="0"/>
          <p:nvPr/>
        </p:nvPicPr>
        <p:blipFill rotWithShape="1">
          <a:blip r:embed="rId8">
            <a:alphaModFix/>
          </a:blip>
          <a:srcRect b="0" l="0" r="0" t="0"/>
          <a:stretch/>
        </p:blipFill>
        <p:spPr>
          <a:xfrm>
            <a:off x="6212546" y="9423473"/>
            <a:ext cx="1043662" cy="6613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12"/>
          <p:cNvPicPr preferRelativeResize="0"/>
          <p:nvPr/>
        </p:nvPicPr>
        <p:blipFill rotWithShape="1">
          <a:blip r:embed="rId3">
            <a:alphaModFix/>
          </a:blip>
          <a:srcRect b="0" l="0" r="0" t="0"/>
          <a:stretch/>
        </p:blipFill>
        <p:spPr>
          <a:xfrm>
            <a:off x="0" y="147607"/>
            <a:ext cx="20104099" cy="11313136"/>
          </a:xfrm>
          <a:prstGeom prst="rect">
            <a:avLst/>
          </a:prstGeom>
          <a:noFill/>
          <a:ln>
            <a:noFill/>
          </a:ln>
        </p:spPr>
      </p:pic>
      <p:sp>
        <p:nvSpPr>
          <p:cNvPr id="159" name="Google Shape;159;p12"/>
          <p:cNvSpPr txBox="1"/>
          <p:nvPr>
            <p:ph type="title"/>
          </p:nvPr>
        </p:nvSpPr>
        <p:spPr>
          <a:xfrm>
            <a:off x="5453350" y="390175"/>
            <a:ext cx="9197400" cy="1463400"/>
          </a:xfrm>
          <a:prstGeom prst="rect">
            <a:avLst/>
          </a:prstGeom>
          <a:noFill/>
          <a:ln>
            <a:noFill/>
          </a:ln>
        </p:spPr>
        <p:txBody>
          <a:bodyPr anchorCtr="0" anchor="t" bIns="0" lIns="0" spcFirstLastPara="1" rIns="0" wrap="square" tIns="457200">
            <a:noAutofit/>
          </a:bodyPr>
          <a:lstStyle/>
          <a:p>
            <a:pPr indent="0" lvl="0" marL="0" rtl="0" algn="ctr">
              <a:lnSpc>
                <a:spcPct val="100000"/>
              </a:lnSpc>
              <a:spcBef>
                <a:spcPts val="0"/>
              </a:spcBef>
              <a:spcAft>
                <a:spcPts val="0"/>
              </a:spcAft>
              <a:buSzPts val="1400"/>
              <a:buNone/>
            </a:pPr>
            <a:br>
              <a:rPr lang="en-US">
                <a:latin typeface="Poppins"/>
                <a:ea typeface="Poppins"/>
                <a:cs typeface="Poppins"/>
                <a:sym typeface="Poppins"/>
              </a:rPr>
            </a:br>
            <a:r>
              <a:rPr b="1" lang="en-US" sz="3600">
                <a:solidFill>
                  <a:srgbClr val="25A9DF"/>
                </a:solidFill>
                <a:latin typeface="Poppins"/>
                <a:ea typeface="Poppins"/>
                <a:cs typeface="Poppins"/>
                <a:sym typeface="Poppins"/>
              </a:rPr>
              <a:t>Proposed System</a:t>
            </a:r>
            <a:endParaRPr b="1" sz="3600">
              <a:latin typeface="Poppins"/>
              <a:ea typeface="Poppins"/>
              <a:cs typeface="Poppins"/>
              <a:sym typeface="Poppins"/>
            </a:endParaRPr>
          </a:p>
        </p:txBody>
      </p:sp>
      <p:sp>
        <p:nvSpPr>
          <p:cNvPr id="160" name="Google Shape;160;p12"/>
          <p:cNvSpPr txBox="1"/>
          <p:nvPr>
            <p:ph idx="1" type="body"/>
          </p:nvPr>
        </p:nvSpPr>
        <p:spPr>
          <a:xfrm>
            <a:off x="756000" y="1853575"/>
            <a:ext cx="18875700" cy="5902200"/>
          </a:xfrm>
          <a:prstGeom prst="rect">
            <a:avLst/>
          </a:prstGeom>
          <a:noFill/>
          <a:ln>
            <a:noFill/>
          </a:ln>
        </p:spPr>
        <p:txBody>
          <a:bodyPr anchorCtr="0" anchor="t" bIns="0" lIns="0" spcFirstLastPara="1" rIns="0" wrap="square" tIns="12700">
            <a:noAutofit/>
          </a:bodyPr>
          <a:lstStyle/>
          <a:p>
            <a:pPr indent="0" lvl="0" marL="6293485" rtl="0" algn="l">
              <a:lnSpc>
                <a:spcPct val="100000"/>
              </a:lnSpc>
              <a:spcBef>
                <a:spcPts val="0"/>
              </a:spcBef>
              <a:spcAft>
                <a:spcPts val="0"/>
              </a:spcAft>
              <a:buSzPts val="1400"/>
              <a:buNone/>
            </a:pPr>
            <a:r>
              <a:t/>
            </a:r>
            <a:endParaRPr sz="3000">
              <a:latin typeface="Poppins"/>
              <a:ea typeface="Poppins"/>
              <a:cs typeface="Poppins"/>
              <a:sym typeface="Poppins"/>
            </a:endParaRPr>
          </a:p>
          <a:p>
            <a:pPr indent="0" lvl="0" marL="6293485" rtl="0" algn="l">
              <a:lnSpc>
                <a:spcPct val="100000"/>
              </a:lnSpc>
              <a:spcBef>
                <a:spcPts val="0"/>
              </a:spcBef>
              <a:spcAft>
                <a:spcPts val="0"/>
              </a:spcAft>
              <a:buSzPts val="1400"/>
              <a:buNone/>
            </a:pPr>
            <a:r>
              <a:rPr lang="en-US" sz="3000">
                <a:latin typeface="Bell MT"/>
                <a:ea typeface="Bell MT"/>
                <a:cs typeface="Bell MT"/>
                <a:sym typeface="Bell MT"/>
              </a:rPr>
              <a:t>Contextual AI Assistants  consider the context of what has been said before which is a very important part of every natural conversation.</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rPr lang="en-US" sz="3000">
                <a:latin typeface="Bell MT"/>
                <a:ea typeface="Bell MT"/>
                <a:cs typeface="Bell MT"/>
                <a:sym typeface="Bell MT"/>
              </a:rPr>
              <a:t>We have built a Contextual AI Assistant that interacts with the user and also provides weather information. </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rPr lang="en-US" sz="3000">
                <a:latin typeface="Bell MT"/>
                <a:ea typeface="Bell MT"/>
                <a:cs typeface="Bell MT"/>
                <a:sym typeface="Bell MT"/>
              </a:rPr>
              <a:t>As they consider the context of what has been said before they can gracefully handle unexpected dialogue turns and drive the conversation when the user drifts from the regular conversation path and improve over time.</a:t>
            </a:r>
            <a:endParaRPr/>
          </a:p>
          <a:p>
            <a:pPr indent="0" lvl="0" marL="6293485" rtl="0" algn="l">
              <a:lnSpc>
                <a:spcPct val="100000"/>
              </a:lnSpc>
              <a:spcBef>
                <a:spcPts val="0"/>
              </a:spcBef>
              <a:spcAft>
                <a:spcPts val="0"/>
              </a:spcAft>
              <a:buSzPts val="1400"/>
              <a:buNone/>
            </a:pPr>
            <a:r>
              <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rPr lang="en-US" sz="3000">
                <a:solidFill>
                  <a:schemeClr val="dk1"/>
                </a:solidFill>
                <a:highlight>
                  <a:srgbClr val="FFFFFF"/>
                </a:highlight>
                <a:latin typeface="Bell MT"/>
                <a:ea typeface="Bell MT"/>
                <a:cs typeface="Bell MT"/>
                <a:sym typeface="Bell MT"/>
              </a:rPr>
              <a:t>We build it with Rasa</a:t>
            </a:r>
            <a:endParaRPr/>
          </a:p>
          <a:p>
            <a:pPr indent="0" lvl="0" marL="6293485" rtl="0" algn="l">
              <a:lnSpc>
                <a:spcPct val="100000"/>
              </a:lnSpc>
              <a:spcBef>
                <a:spcPts val="0"/>
              </a:spcBef>
              <a:spcAft>
                <a:spcPts val="0"/>
              </a:spcAft>
              <a:buSzPts val="1400"/>
              <a:buNone/>
            </a:pPr>
            <a:r>
              <a:rPr lang="en-US" sz="3000">
                <a:latin typeface="Bell MT"/>
                <a:ea typeface="Bell MT"/>
                <a:cs typeface="Bell MT"/>
                <a:sym typeface="Bell MT"/>
              </a:rPr>
              <a:t>  </a:t>
            </a:r>
            <a:endParaRPr sz="3000">
              <a:latin typeface="Bell MT"/>
              <a:ea typeface="Bell MT"/>
              <a:cs typeface="Bell MT"/>
              <a:sym typeface="Bell MT"/>
            </a:endParaRPr>
          </a:p>
          <a:p>
            <a:pPr indent="0" lvl="0" marL="6293485" rtl="0" algn="l">
              <a:lnSpc>
                <a:spcPct val="100000"/>
              </a:lnSpc>
              <a:spcBef>
                <a:spcPts val="0"/>
              </a:spcBef>
              <a:spcAft>
                <a:spcPts val="0"/>
              </a:spcAft>
              <a:buSzPts val="1100"/>
              <a:buNone/>
            </a:pPr>
            <a:r>
              <a:rPr lang="en-US" sz="3000">
                <a:latin typeface="Bell MT"/>
                <a:ea typeface="Bell MT"/>
                <a:cs typeface="Bell MT"/>
                <a:sym typeface="Bell MT"/>
              </a:rPr>
              <a:t> </a:t>
            </a:r>
            <a:endParaRPr sz="3000">
              <a:latin typeface="Bell MT"/>
              <a:ea typeface="Bell MT"/>
              <a:cs typeface="Bell MT"/>
              <a:sym typeface="Bell MT"/>
            </a:endParaRPr>
          </a:p>
          <a:p>
            <a:pPr indent="0" lvl="0" marL="6293485" rtl="0" algn="l">
              <a:lnSpc>
                <a:spcPct val="100000"/>
              </a:lnSpc>
              <a:spcBef>
                <a:spcPts val="0"/>
              </a:spcBef>
              <a:spcAft>
                <a:spcPts val="0"/>
              </a:spcAft>
              <a:buSzPts val="1400"/>
              <a:buNone/>
            </a:pPr>
            <a:r>
              <a:t/>
            </a:r>
            <a:endParaRPr sz="3000">
              <a:latin typeface="Poppins"/>
              <a:ea typeface="Poppins"/>
              <a:cs typeface="Poppins"/>
              <a:sym typeface="Poppins"/>
            </a:endParaRPr>
          </a:p>
        </p:txBody>
      </p:sp>
      <p:sp>
        <p:nvSpPr>
          <p:cNvPr id="161" name="Google Shape;161;p12"/>
          <p:cNvSpPr/>
          <p:nvPr/>
        </p:nvSpPr>
        <p:spPr>
          <a:xfrm>
            <a:off x="8349847" y="9405997"/>
            <a:ext cx="10078720" cy="178435"/>
          </a:xfrm>
          <a:custGeom>
            <a:rect b="b" l="l" r="r" t="t"/>
            <a:pathLst>
              <a:path extrusionOk="0" h="178434" w="10078719">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p12"/>
          <p:cNvSpPr/>
          <p:nvPr/>
        </p:nvSpPr>
        <p:spPr>
          <a:xfrm>
            <a:off x="8349826" y="9405987"/>
            <a:ext cx="6936105" cy="178435"/>
          </a:xfrm>
          <a:custGeom>
            <a:rect b="b" l="l" r="r" t="t"/>
            <a:pathLst>
              <a:path extrusionOk="0" h="178434" w="6936105">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12"/>
          <p:cNvSpPr/>
          <p:nvPr/>
        </p:nvSpPr>
        <p:spPr>
          <a:xfrm>
            <a:off x="8266081" y="9071103"/>
            <a:ext cx="2009775" cy="795655"/>
          </a:xfrm>
          <a:custGeom>
            <a:rect b="b" l="l" r="r" t="t"/>
            <a:pathLst>
              <a:path extrusionOk="0" h="795654" w="2009775">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p12"/>
          <p:cNvSpPr txBox="1"/>
          <p:nvPr/>
        </p:nvSpPr>
        <p:spPr>
          <a:xfrm>
            <a:off x="8374124" y="9219452"/>
            <a:ext cx="1793700" cy="622800"/>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FFFFFF"/>
                </a:solidFill>
                <a:latin typeface="Arial"/>
                <a:ea typeface="Arial"/>
                <a:cs typeface="Arial"/>
                <a:sym typeface="Arial"/>
              </a:rPr>
              <a:t> Context </a:t>
            </a:r>
            <a:endParaRPr b="0" i="0" sz="3250" u="none" cap="none" strike="noStrike">
              <a:solidFill>
                <a:schemeClr val="dk1"/>
              </a:solidFill>
              <a:latin typeface="Arial"/>
              <a:ea typeface="Arial"/>
              <a:cs typeface="Arial"/>
              <a:sym typeface="Arial"/>
            </a:endParaRPr>
          </a:p>
        </p:txBody>
      </p:sp>
      <p:pic>
        <p:nvPicPr>
          <p:cNvPr id="165" name="Google Shape;165;p12"/>
          <p:cNvPicPr preferRelativeResize="0"/>
          <p:nvPr/>
        </p:nvPicPr>
        <p:blipFill rotWithShape="1">
          <a:blip r:embed="rId4">
            <a:alphaModFix/>
          </a:blip>
          <a:srcRect b="0" l="0" r="0" t="0"/>
          <a:stretch/>
        </p:blipFill>
        <p:spPr>
          <a:xfrm>
            <a:off x="516725" y="2292400"/>
            <a:ext cx="6165399" cy="4731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grpSp>
        <p:nvGrpSpPr>
          <p:cNvPr id="170" name="Google Shape;170;p13"/>
          <p:cNvGrpSpPr/>
          <p:nvPr/>
        </p:nvGrpSpPr>
        <p:grpSpPr>
          <a:xfrm>
            <a:off x="-2279" y="0"/>
            <a:ext cx="20108657" cy="11315699"/>
            <a:chOff x="-2279" y="0"/>
            <a:chExt cx="20108657" cy="11315699"/>
          </a:xfrm>
        </p:grpSpPr>
        <p:sp>
          <p:nvSpPr>
            <p:cNvPr id="171" name="Google Shape;171;p13"/>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13"/>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3" name="Google Shape;173;p13"/>
            <p:cNvGrpSpPr/>
            <p:nvPr/>
          </p:nvGrpSpPr>
          <p:grpSpPr>
            <a:xfrm>
              <a:off x="-2279" y="2335798"/>
              <a:ext cx="12052737" cy="3314871"/>
              <a:chOff x="-2279" y="2335798"/>
              <a:chExt cx="12052737" cy="3314871"/>
            </a:xfrm>
          </p:grpSpPr>
          <p:sp>
            <p:nvSpPr>
              <p:cNvPr id="174" name="Google Shape;174;p13"/>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3"/>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3"/>
              <p:cNvSpPr/>
              <p:nvPr/>
            </p:nvSpPr>
            <p:spPr>
              <a:xfrm>
                <a:off x="-2279" y="2335798"/>
                <a:ext cx="7767112" cy="3307826"/>
              </a:xfrm>
              <a:custGeom>
                <a:rect b="b" l="l" r="r" t="t"/>
                <a:pathLst>
                  <a:path extrusionOk="0" h="3307826" w="7767112">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13"/>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8" name="Google Shape;178;p13"/>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9" name="Google Shape;179;p13"/>
            <p:cNvGrpSpPr/>
            <p:nvPr/>
          </p:nvGrpSpPr>
          <p:grpSpPr>
            <a:xfrm>
              <a:off x="10055713" y="0"/>
              <a:ext cx="10049094" cy="7641498"/>
              <a:chOff x="10055713" y="0"/>
              <a:chExt cx="10049094" cy="7641498"/>
            </a:xfrm>
          </p:grpSpPr>
          <p:sp>
            <p:nvSpPr>
              <p:cNvPr id="180" name="Google Shape;180;p13"/>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3"/>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82" name="Google Shape;182;p13"/>
          <p:cNvSpPr txBox="1"/>
          <p:nvPr/>
        </p:nvSpPr>
        <p:spPr>
          <a:xfrm>
            <a:off x="5655908" y="74350"/>
            <a:ext cx="9243000" cy="872700"/>
          </a:xfrm>
          <a:prstGeom prst="rect">
            <a:avLst/>
          </a:prstGeom>
          <a:noFill/>
          <a:ln>
            <a:noFill/>
          </a:ln>
        </p:spPr>
        <p:txBody>
          <a:bodyPr anchorCtr="0" anchor="t" bIns="0" lIns="0" spcFirstLastPara="1" rIns="0" wrap="square" tIns="17125">
            <a:noAutofit/>
          </a:bodyPr>
          <a:lstStyle/>
          <a:p>
            <a:pPr indent="0" lvl="0" marL="12700" marR="0" rtl="0" algn="ctr">
              <a:lnSpc>
                <a:spcPct val="100000"/>
              </a:lnSpc>
              <a:spcBef>
                <a:spcPts val="0"/>
              </a:spcBef>
              <a:spcAft>
                <a:spcPts val="0"/>
              </a:spcAft>
              <a:buClr>
                <a:srgbClr val="000000"/>
              </a:buClr>
              <a:buSzPts val="9000"/>
              <a:buFont typeface="Arial"/>
              <a:buNone/>
            </a:pPr>
            <a:r>
              <a:rPr b="0" i="0" lang="en-US" sz="4400" u="none" cap="none" strike="noStrike">
                <a:solidFill>
                  <a:schemeClr val="dk1"/>
                </a:solidFill>
                <a:latin typeface="Poppins SemiBold"/>
                <a:ea typeface="Poppins SemiBold"/>
                <a:cs typeface="Poppins SemiBold"/>
                <a:sym typeface="Poppins SemiBold"/>
              </a:rPr>
              <a:t>LITERATURE            </a:t>
            </a:r>
            <a:r>
              <a:rPr b="0" i="0" lang="en-US" sz="4400" u="none" cap="none" strike="noStrike">
                <a:solidFill>
                  <a:schemeClr val="lt1"/>
                </a:solidFill>
                <a:latin typeface="Poppins SemiBold"/>
                <a:ea typeface="Poppins SemiBold"/>
                <a:cs typeface="Poppins SemiBold"/>
                <a:sym typeface="Poppins SemiBold"/>
              </a:rPr>
              <a:t> REVIEW  </a:t>
            </a:r>
            <a:endParaRPr b="0" i="0" sz="4400" u="none" cap="none" strike="noStrike">
              <a:solidFill>
                <a:schemeClr val="lt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Poppins SemiBold"/>
              <a:ea typeface="Poppins SemiBold"/>
              <a:cs typeface="Poppins SemiBold"/>
              <a:sym typeface="Poppins SemiBold"/>
            </a:endParaRPr>
          </a:p>
        </p:txBody>
      </p:sp>
      <p:pic>
        <p:nvPicPr>
          <p:cNvPr id="183" name="Google Shape;183;p13"/>
          <p:cNvPicPr preferRelativeResize="0"/>
          <p:nvPr/>
        </p:nvPicPr>
        <p:blipFill rotWithShape="1">
          <a:blip r:embed="rId3">
            <a:alphaModFix/>
          </a:blip>
          <a:srcRect b="0" l="0" r="0" t="0"/>
          <a:stretch/>
        </p:blipFill>
        <p:spPr>
          <a:xfrm>
            <a:off x="18246436" y="74350"/>
            <a:ext cx="1859942" cy="1685176"/>
          </a:xfrm>
          <a:prstGeom prst="rect">
            <a:avLst/>
          </a:prstGeom>
          <a:noFill/>
          <a:ln>
            <a:noFill/>
          </a:ln>
        </p:spPr>
      </p:pic>
      <p:graphicFrame>
        <p:nvGraphicFramePr>
          <p:cNvPr id="184" name="Google Shape;184;p13"/>
          <p:cNvGraphicFramePr/>
          <p:nvPr/>
        </p:nvGraphicFramePr>
        <p:xfrm>
          <a:off x="1140312" y="1328052"/>
          <a:ext cx="3000000" cy="3000000"/>
        </p:xfrm>
        <a:graphic>
          <a:graphicData uri="http://schemas.openxmlformats.org/drawingml/2006/table">
            <a:tbl>
              <a:tblPr>
                <a:noFill/>
                <a:tableStyleId>{602376EF-8A4A-4D00-A886-A6ED14B91AF3}</a:tableStyleId>
              </a:tblPr>
              <a:tblGrid>
                <a:gridCol w="6649400"/>
                <a:gridCol w="1894525"/>
                <a:gridCol w="4383400"/>
                <a:gridCol w="4903475"/>
              </a:tblGrid>
              <a:tr h="834175">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Name of the Paper</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Year of Publication</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Journal-Name-Volume</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Feature / Techniques</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r>
              <a:tr h="2286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 Survey on Chatbot Implementation in Customer Service Industry through Deep Neural Networks, 2018 IEEE 15th International Conference on e-Business Engineering (ICEBE)</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2019</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IRJET [Volume-6]</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An android mobile application using Recurrent Neural Network</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8555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 Survey On Chatbot Conversational Systems - Ayesha Shaikh1, Geetanjali Phalke2, Pranita Patil3, Sangita Bhosale4, Jyoti Raghatwan5 – IJESC</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2016</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IJESC</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Example Based Dialogue Management System</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36625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Correcting Linguistic Training Bias in an FAQ-bot using LSTM-VAE - Mayur Patidar, Puneet Agarwal, Lovekesh Vig, and Gautam Shro.</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2016</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IJESC [Volume -6]</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LSTM Classifier</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8063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 Chatbot Using LSTM-based Multi-Layer Embedding for Elderly Care.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Publisher: IEEE Authors:  Ming-Hsiang Su ; </a:t>
                      </a:r>
                      <a:r>
                        <a:rPr b="0" i="0" lang="en-US" sz="1800" u="sng" cap="none" strike="noStrike">
                          <a:solidFill>
                            <a:schemeClr val="hlink"/>
                          </a:solidFill>
                          <a:latin typeface="Georgia"/>
                          <a:ea typeface="Georgia"/>
                          <a:cs typeface="Georgia"/>
                          <a:sym typeface="Georgia"/>
                          <a:hlinkClick r:id="rId4"/>
                        </a:rPr>
                        <a:t>Chung-Hsien Wu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5"/>
                        </a:rPr>
                        <a:t>Kun Yi Huang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6"/>
                        </a:rPr>
                        <a:t>Qian-Bei Hong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7"/>
                        </a:rPr>
                        <a:t>Hsin-Min Wang</a:t>
                      </a:r>
                      <a:r>
                        <a:rPr b="0" i="0" lang="en-US" sz="1800" u="none" cap="none" strike="noStrike">
                          <a:solidFill>
                            <a:schemeClr val="dk1"/>
                          </a:solidFill>
                          <a:latin typeface="Georgia"/>
                          <a:ea typeface="Georgia"/>
                          <a:cs typeface="Georgia"/>
                          <a:sym typeface="Georgia"/>
                        </a:rPr>
                        <a:t>.</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2015</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 IEEE</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LSTM Model to deal with semantic relation between words.</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8063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Automated Thai-FAQ Chatbot using RNN-LSTM</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Publisher: IEEE Authors: </a:t>
                      </a:r>
                      <a:r>
                        <a:rPr b="0" i="0" lang="en-US" sz="1800" u="sng" cap="none" strike="noStrike">
                          <a:solidFill>
                            <a:schemeClr val="hlink"/>
                          </a:solidFill>
                          <a:latin typeface="Georgia"/>
                          <a:ea typeface="Georgia"/>
                          <a:cs typeface="Georgia"/>
                          <a:sym typeface="Georgia"/>
                          <a:hlinkClick r:id="rId8"/>
                        </a:rPr>
                        <a:t>Panitan Muangkammuen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9"/>
                        </a:rPr>
                        <a:t>Narong Intiruk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10"/>
                        </a:rPr>
                        <a:t>Kanda Runapongsa  Saikaew.</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2015</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IEEE</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Recurrent Neural Network with Long Short Term Memory for Text Classofication.</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14480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RNN and LSTM based Chatbot using NLP - Poonam Dhankhar.</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 2015</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IEEE</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Recurrent Neural Network with Long Short Term Memory for Text Classofication</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Google Shape;189;p14"/>
          <p:cNvGrpSpPr/>
          <p:nvPr/>
        </p:nvGrpSpPr>
        <p:grpSpPr>
          <a:xfrm>
            <a:off x="-2279" y="0"/>
            <a:ext cx="20108657" cy="11315699"/>
            <a:chOff x="-2279" y="0"/>
            <a:chExt cx="20108657" cy="11315699"/>
          </a:xfrm>
        </p:grpSpPr>
        <p:sp>
          <p:nvSpPr>
            <p:cNvPr id="190" name="Google Shape;190;p14"/>
            <p:cNvSpPr/>
            <p:nvPr/>
          </p:nvSpPr>
          <p:spPr>
            <a:xfrm>
              <a:off x="-2279" y="0"/>
              <a:ext cx="20108657" cy="11315699"/>
            </a:xfrm>
            <a:custGeom>
              <a:rect b="b" l="l" r="r" t="t"/>
              <a:pathLst>
                <a:path extrusionOk="0" h="11315699" w="20108657">
                  <a:moveTo>
                    <a:pt x="20108656" y="11315699"/>
                  </a:moveTo>
                  <a:lnTo>
                    <a:pt x="0" y="11315699"/>
                  </a:lnTo>
                  <a:lnTo>
                    <a:pt x="0" y="0"/>
                  </a:lnTo>
                  <a:lnTo>
                    <a:pt x="20108658" y="0"/>
                  </a:lnTo>
                  <a:close/>
                </a:path>
              </a:pathLst>
            </a:custGeom>
            <a:solidFill>
              <a:srgbClr val="F1F1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4"/>
            <p:cNvSpPr/>
            <p:nvPr/>
          </p:nvSpPr>
          <p:spPr>
            <a:xfrm>
              <a:off x="-2279" y="31"/>
              <a:ext cx="20108657" cy="5642147"/>
            </a:xfrm>
            <a:custGeom>
              <a:rect b="b" l="l" r="r" t="t"/>
              <a:pathLst>
                <a:path extrusionOk="0" h="5642147" w="20108657">
                  <a:moveTo>
                    <a:pt x="20108656" y="5650941"/>
                  </a:moveTo>
                  <a:lnTo>
                    <a:pt x="0" y="5650941"/>
                  </a:lnTo>
                  <a:lnTo>
                    <a:pt x="0" y="0"/>
                  </a:lnTo>
                  <a:lnTo>
                    <a:pt x="20108658" y="0"/>
                  </a:lnTo>
                  <a:close/>
                </a:path>
              </a:pathLst>
            </a:custGeom>
            <a:solidFill>
              <a:srgbClr val="26A9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2" name="Google Shape;192;p14"/>
            <p:cNvGrpSpPr/>
            <p:nvPr/>
          </p:nvGrpSpPr>
          <p:grpSpPr>
            <a:xfrm>
              <a:off x="-2279" y="2335798"/>
              <a:ext cx="12052737" cy="3314871"/>
              <a:chOff x="-2279" y="2335798"/>
              <a:chExt cx="12052737" cy="3314871"/>
            </a:xfrm>
          </p:grpSpPr>
          <p:sp>
            <p:nvSpPr>
              <p:cNvPr id="193" name="Google Shape;193;p14"/>
              <p:cNvSpPr/>
              <p:nvPr/>
            </p:nvSpPr>
            <p:spPr>
              <a:xfrm>
                <a:off x="8711228" y="2570980"/>
                <a:ext cx="3339230" cy="3077535"/>
              </a:xfrm>
              <a:custGeom>
                <a:rect b="b" l="l" r="r" t="t"/>
                <a:pathLst>
                  <a:path extrusionOk="0" h="3077535" w="3339230">
                    <a:moveTo>
                      <a:pt x="3211523" y="17185"/>
                    </a:moveTo>
                    <a:cubicBezTo>
                      <a:pt x="2639459" y="470337"/>
                      <a:pt x="2081105" y="935840"/>
                      <a:pt x="1551120" y="1438085"/>
                    </a:cubicBezTo>
                    <a:cubicBezTo>
                      <a:pt x="1022914" y="1938761"/>
                      <a:pt x="522134" y="2468850"/>
                      <a:pt x="48990" y="3021864"/>
                    </a:cubicBezTo>
                    <a:cubicBezTo>
                      <a:pt x="32555" y="3041125"/>
                      <a:pt x="16330" y="3060595"/>
                      <a:pt x="0" y="3079961"/>
                    </a:cubicBezTo>
                    <a:lnTo>
                      <a:pt x="319896" y="3079961"/>
                    </a:lnTo>
                    <a:cubicBezTo>
                      <a:pt x="961573" y="2314450"/>
                      <a:pt x="1651611" y="1590182"/>
                      <a:pt x="2390743" y="916788"/>
                    </a:cubicBezTo>
                    <a:cubicBezTo>
                      <a:pt x="2690959" y="643265"/>
                      <a:pt x="2997247" y="373405"/>
                      <a:pt x="3315679" y="121235"/>
                    </a:cubicBezTo>
                    <a:cubicBezTo>
                      <a:pt x="3389895" y="62511"/>
                      <a:pt x="3285112" y="-41016"/>
                      <a:pt x="3211523" y="17185"/>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 name="Google Shape;194;p14"/>
              <p:cNvSpPr/>
              <p:nvPr/>
            </p:nvSpPr>
            <p:spPr>
              <a:xfrm>
                <a:off x="6854658" y="3379155"/>
                <a:ext cx="2794904" cy="2271514"/>
              </a:xfrm>
              <a:custGeom>
                <a:rect b="b" l="l" r="r" t="t"/>
                <a:pathLst>
                  <a:path extrusionOk="0" h="2271514" w="2794904">
                    <a:moveTo>
                      <a:pt x="1736086" y="2271786"/>
                    </a:moveTo>
                    <a:cubicBezTo>
                      <a:pt x="1939580" y="1790475"/>
                      <a:pt x="2174687" y="1322146"/>
                      <a:pt x="2420576" y="860515"/>
                    </a:cubicBezTo>
                    <a:cubicBezTo>
                      <a:pt x="2538339" y="639435"/>
                      <a:pt x="2658195" y="419612"/>
                      <a:pt x="2778156" y="199788"/>
                    </a:cubicBezTo>
                    <a:cubicBezTo>
                      <a:pt x="2809873" y="141587"/>
                      <a:pt x="2797626" y="67579"/>
                      <a:pt x="2743717" y="27278"/>
                    </a:cubicBezTo>
                    <a:cubicBezTo>
                      <a:pt x="2686040" y="-15849"/>
                      <a:pt x="2622395" y="-4439"/>
                      <a:pt x="2568172" y="37746"/>
                    </a:cubicBezTo>
                    <a:cubicBezTo>
                      <a:pt x="2158357" y="356595"/>
                      <a:pt x="1797323" y="727470"/>
                      <a:pt x="1466749" y="1125246"/>
                    </a:cubicBezTo>
                    <a:cubicBezTo>
                      <a:pt x="1573626" y="922066"/>
                      <a:pt x="1680606" y="718991"/>
                      <a:pt x="1787483" y="515811"/>
                    </a:cubicBezTo>
                    <a:cubicBezTo>
                      <a:pt x="1819410" y="455098"/>
                      <a:pt x="1808209" y="379624"/>
                      <a:pt x="1751892" y="337544"/>
                    </a:cubicBezTo>
                    <a:cubicBezTo>
                      <a:pt x="1692330" y="293056"/>
                      <a:pt x="1626383" y="304675"/>
                      <a:pt x="1570381" y="348326"/>
                    </a:cubicBezTo>
                    <a:cubicBezTo>
                      <a:pt x="906931" y="865435"/>
                      <a:pt x="451686" y="1571384"/>
                      <a:pt x="0" y="2271786"/>
                    </a:cubicBezTo>
                    <a:lnTo>
                      <a:pt x="350253" y="2271786"/>
                    </a:lnTo>
                    <a:cubicBezTo>
                      <a:pt x="587453" y="1893269"/>
                      <a:pt x="830830" y="1519150"/>
                      <a:pt x="1117125" y="1175283"/>
                    </a:cubicBezTo>
                    <a:cubicBezTo>
                      <a:pt x="1122777" y="1168479"/>
                      <a:pt x="1128430" y="1161779"/>
                      <a:pt x="1134083" y="1155080"/>
                    </a:cubicBezTo>
                    <a:cubicBezTo>
                      <a:pt x="935927" y="1527315"/>
                      <a:pt x="737667" y="1899550"/>
                      <a:pt x="539511" y="2271786"/>
                    </a:cubicBezTo>
                    <a:lnTo>
                      <a:pt x="966702" y="2271786"/>
                    </a:lnTo>
                    <a:cubicBezTo>
                      <a:pt x="1327946" y="1740125"/>
                      <a:pt x="1710021" y="1223330"/>
                      <a:pt x="2161602" y="763165"/>
                    </a:cubicBezTo>
                    <a:cubicBezTo>
                      <a:pt x="2171756" y="752802"/>
                      <a:pt x="2182015" y="742648"/>
                      <a:pt x="2192273" y="732390"/>
                    </a:cubicBezTo>
                    <a:cubicBezTo>
                      <a:pt x="1928485" y="1236310"/>
                      <a:pt x="1675582" y="1746092"/>
                      <a:pt x="1458793" y="2271786"/>
                    </a:cubicBezTo>
                    <a:lnTo>
                      <a:pt x="1736086" y="2271786"/>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4"/>
              <p:cNvSpPr/>
              <p:nvPr/>
            </p:nvSpPr>
            <p:spPr>
              <a:xfrm>
                <a:off x="-2279" y="2335798"/>
                <a:ext cx="7767112" cy="3307826"/>
              </a:xfrm>
              <a:custGeom>
                <a:rect b="b" l="l" r="r" t="t"/>
                <a:pathLst>
                  <a:path extrusionOk="0" h="3307826" w="7767112">
                    <a:moveTo>
                      <a:pt x="6739593" y="3315144"/>
                    </a:moveTo>
                    <a:cubicBezTo>
                      <a:pt x="6934818" y="3002679"/>
                      <a:pt x="7157573" y="2704033"/>
                      <a:pt x="7358240" y="2407689"/>
                    </a:cubicBezTo>
                    <a:cubicBezTo>
                      <a:pt x="7501858" y="2195611"/>
                      <a:pt x="7639825" y="1980707"/>
                      <a:pt x="7756540" y="1752300"/>
                    </a:cubicBezTo>
                    <a:cubicBezTo>
                      <a:pt x="7792445" y="1682061"/>
                      <a:pt x="7780931" y="1596225"/>
                      <a:pt x="7715612" y="1547340"/>
                    </a:cubicBezTo>
                    <a:cubicBezTo>
                      <a:pt x="7655212" y="1502224"/>
                      <a:pt x="7561002" y="1500026"/>
                      <a:pt x="7506988" y="1559797"/>
                    </a:cubicBezTo>
                    <a:cubicBezTo>
                      <a:pt x="7182172" y="1919052"/>
                      <a:pt x="6869708" y="2289298"/>
                      <a:pt x="6570748" y="2670117"/>
                    </a:cubicBezTo>
                    <a:cubicBezTo>
                      <a:pt x="6759796" y="2336403"/>
                      <a:pt x="6966535" y="2012529"/>
                      <a:pt x="7190441" y="1700379"/>
                    </a:cubicBezTo>
                    <a:cubicBezTo>
                      <a:pt x="7241315" y="1629407"/>
                      <a:pt x="7209702" y="1520124"/>
                      <a:pt x="7144802" y="1471553"/>
                    </a:cubicBezTo>
                    <a:cubicBezTo>
                      <a:pt x="7068282" y="1414399"/>
                      <a:pt x="6983702" y="1429473"/>
                      <a:pt x="6911893" y="1485371"/>
                    </a:cubicBezTo>
                    <a:cubicBezTo>
                      <a:pt x="6639835" y="1697344"/>
                      <a:pt x="6391329" y="1935068"/>
                      <a:pt x="6161037" y="2190168"/>
                    </a:cubicBezTo>
                    <a:cubicBezTo>
                      <a:pt x="6187102" y="2140760"/>
                      <a:pt x="6213167" y="2091352"/>
                      <a:pt x="6239546" y="2042153"/>
                    </a:cubicBezTo>
                    <a:cubicBezTo>
                      <a:pt x="6369346" y="1799614"/>
                      <a:pt x="6505952" y="1560320"/>
                      <a:pt x="6642242" y="1321445"/>
                    </a:cubicBezTo>
                    <a:cubicBezTo>
                      <a:pt x="6749747" y="1133024"/>
                      <a:pt x="6495693" y="930681"/>
                      <a:pt x="6339932" y="1088117"/>
                    </a:cubicBezTo>
                    <a:cubicBezTo>
                      <a:pt x="6326429" y="1101830"/>
                      <a:pt x="6313030" y="1115752"/>
                      <a:pt x="6299526" y="1129465"/>
                    </a:cubicBezTo>
                    <a:cubicBezTo>
                      <a:pt x="6308215" y="1116695"/>
                      <a:pt x="6316903" y="1103924"/>
                      <a:pt x="6325591" y="1091153"/>
                    </a:cubicBezTo>
                    <a:cubicBezTo>
                      <a:pt x="6383897" y="1005422"/>
                      <a:pt x="6348830" y="882216"/>
                      <a:pt x="6271996" y="822863"/>
                    </a:cubicBezTo>
                    <a:cubicBezTo>
                      <a:pt x="6183962" y="754822"/>
                      <a:pt x="6081586" y="773874"/>
                      <a:pt x="5998891" y="839088"/>
                    </a:cubicBezTo>
                    <a:cubicBezTo>
                      <a:pt x="5933676" y="890590"/>
                      <a:pt x="5869509" y="943138"/>
                      <a:pt x="5806074" y="996419"/>
                    </a:cubicBezTo>
                    <a:cubicBezTo>
                      <a:pt x="5882070" y="890904"/>
                      <a:pt x="5958485" y="785702"/>
                      <a:pt x="6035842" y="681024"/>
                    </a:cubicBezTo>
                    <a:cubicBezTo>
                      <a:pt x="6085460" y="613821"/>
                      <a:pt x="6061279" y="504642"/>
                      <a:pt x="6005904" y="449372"/>
                    </a:cubicBezTo>
                    <a:cubicBezTo>
                      <a:pt x="5951158" y="394625"/>
                      <a:pt x="5840408" y="368665"/>
                      <a:pt x="5774252" y="419434"/>
                    </a:cubicBezTo>
                    <a:cubicBezTo>
                      <a:pt x="5440643" y="675162"/>
                      <a:pt x="5132785" y="956851"/>
                      <a:pt x="4844920" y="1257591"/>
                    </a:cubicBezTo>
                    <a:cubicBezTo>
                      <a:pt x="4975349" y="1076603"/>
                      <a:pt x="5105778" y="895719"/>
                      <a:pt x="5236207" y="714731"/>
                    </a:cubicBezTo>
                    <a:cubicBezTo>
                      <a:pt x="5290953" y="638734"/>
                      <a:pt x="5268657" y="507782"/>
                      <a:pt x="5201558" y="446231"/>
                    </a:cubicBezTo>
                    <a:cubicBezTo>
                      <a:pt x="5134878" y="385099"/>
                      <a:pt x="5012510" y="351393"/>
                      <a:pt x="4933059" y="411583"/>
                    </a:cubicBezTo>
                    <a:cubicBezTo>
                      <a:pt x="4803468" y="509876"/>
                      <a:pt x="4676388" y="611204"/>
                      <a:pt x="4551926" y="715463"/>
                    </a:cubicBezTo>
                    <a:cubicBezTo>
                      <a:pt x="4556636" y="650982"/>
                      <a:pt x="4536329" y="585663"/>
                      <a:pt x="4485455" y="538976"/>
                    </a:cubicBezTo>
                    <a:cubicBezTo>
                      <a:pt x="4386430" y="448116"/>
                      <a:pt x="4253280" y="453036"/>
                      <a:pt x="4154149" y="538976"/>
                    </a:cubicBezTo>
                    <a:cubicBezTo>
                      <a:pt x="3869425" y="785807"/>
                      <a:pt x="3593494" y="1042478"/>
                      <a:pt x="3326460" y="1308255"/>
                    </a:cubicBezTo>
                    <a:cubicBezTo>
                      <a:pt x="3448305" y="1132919"/>
                      <a:pt x="3572453" y="959154"/>
                      <a:pt x="3698800" y="786854"/>
                    </a:cubicBezTo>
                    <a:cubicBezTo>
                      <a:pt x="3765898" y="695365"/>
                      <a:pt x="3721829" y="555829"/>
                      <a:pt x="3640075" y="492604"/>
                    </a:cubicBezTo>
                    <a:cubicBezTo>
                      <a:pt x="3564184" y="433984"/>
                      <a:pt x="3458877" y="429692"/>
                      <a:pt x="3379218" y="479833"/>
                    </a:cubicBezTo>
                    <a:cubicBezTo>
                      <a:pt x="3384766" y="471668"/>
                      <a:pt x="3390209" y="463503"/>
                      <a:pt x="3395652" y="455443"/>
                    </a:cubicBezTo>
                    <a:cubicBezTo>
                      <a:pt x="3451655" y="372957"/>
                      <a:pt x="3419205" y="250902"/>
                      <a:pt x="3343522" y="194376"/>
                    </a:cubicBezTo>
                    <a:cubicBezTo>
                      <a:pt x="3259675" y="131674"/>
                      <a:pt x="3155625" y="142037"/>
                      <a:pt x="3077849" y="210182"/>
                    </a:cubicBezTo>
                    <a:cubicBezTo>
                      <a:pt x="2883253" y="380598"/>
                      <a:pt x="2683737" y="555411"/>
                      <a:pt x="2487151" y="743203"/>
                    </a:cubicBezTo>
                    <a:cubicBezTo>
                      <a:pt x="2554564" y="650249"/>
                      <a:pt x="2623337" y="558132"/>
                      <a:pt x="2693367" y="467062"/>
                    </a:cubicBezTo>
                    <a:cubicBezTo>
                      <a:pt x="2750102" y="393264"/>
                      <a:pt x="2712104" y="273199"/>
                      <a:pt x="2644587" y="222744"/>
                    </a:cubicBezTo>
                    <a:cubicBezTo>
                      <a:pt x="2566288" y="164229"/>
                      <a:pt x="2468518" y="173545"/>
                      <a:pt x="2395872" y="237503"/>
                    </a:cubicBezTo>
                    <a:cubicBezTo>
                      <a:pt x="2305221" y="317373"/>
                      <a:pt x="2215930" y="398917"/>
                      <a:pt x="2128105" y="481822"/>
                    </a:cubicBezTo>
                    <a:cubicBezTo>
                      <a:pt x="2190179" y="391799"/>
                      <a:pt x="2252463" y="301880"/>
                      <a:pt x="2314851" y="211962"/>
                    </a:cubicBezTo>
                    <a:cubicBezTo>
                      <a:pt x="2354733" y="154598"/>
                      <a:pt x="2330867" y="68239"/>
                      <a:pt x="2278318" y="28985"/>
                    </a:cubicBezTo>
                    <a:cubicBezTo>
                      <a:pt x="2217710" y="-16341"/>
                      <a:pt x="2148832" y="-5350"/>
                      <a:pt x="2092096" y="40080"/>
                    </a:cubicBezTo>
                    <a:cubicBezTo>
                      <a:pt x="1712324" y="343856"/>
                      <a:pt x="1360082" y="682385"/>
                      <a:pt x="1039767" y="1048863"/>
                    </a:cubicBezTo>
                    <a:cubicBezTo>
                      <a:pt x="1137746" y="891741"/>
                      <a:pt x="1239179" y="736713"/>
                      <a:pt x="1345741" y="585558"/>
                    </a:cubicBezTo>
                    <a:cubicBezTo>
                      <a:pt x="1401639" y="506212"/>
                      <a:pt x="1280003" y="418282"/>
                      <a:pt x="1213952" y="483915"/>
                    </a:cubicBezTo>
                    <a:cubicBezTo>
                      <a:pt x="788435" y="905977"/>
                      <a:pt x="370979" y="1352429"/>
                      <a:pt x="0" y="1831960"/>
                    </a:cubicBezTo>
                    <a:lnTo>
                      <a:pt x="0" y="2130502"/>
                    </a:lnTo>
                    <a:cubicBezTo>
                      <a:pt x="180674" y="1880740"/>
                      <a:pt x="373805" y="1640713"/>
                      <a:pt x="573322" y="1411049"/>
                    </a:cubicBezTo>
                    <a:cubicBezTo>
                      <a:pt x="602213" y="1377762"/>
                      <a:pt x="631313" y="1344683"/>
                      <a:pt x="660519" y="1311710"/>
                    </a:cubicBezTo>
                    <a:cubicBezTo>
                      <a:pt x="540976" y="1503689"/>
                      <a:pt x="426144" y="1698705"/>
                      <a:pt x="317070" y="1897593"/>
                    </a:cubicBezTo>
                    <a:cubicBezTo>
                      <a:pt x="205902" y="2100354"/>
                      <a:pt x="100282" y="2306047"/>
                      <a:pt x="0" y="2514251"/>
                    </a:cubicBezTo>
                    <a:lnTo>
                      <a:pt x="0" y="3183563"/>
                    </a:lnTo>
                    <a:cubicBezTo>
                      <a:pt x="332248" y="2464425"/>
                      <a:pt x="764987" y="1792705"/>
                      <a:pt x="1289529" y="1197610"/>
                    </a:cubicBezTo>
                    <a:cubicBezTo>
                      <a:pt x="968272" y="1670232"/>
                      <a:pt x="655913" y="2148716"/>
                      <a:pt x="368467" y="2642587"/>
                    </a:cubicBezTo>
                    <a:cubicBezTo>
                      <a:pt x="267138" y="2806931"/>
                      <a:pt x="170207" y="2973893"/>
                      <a:pt x="78090" y="3143366"/>
                    </a:cubicBezTo>
                    <a:cubicBezTo>
                      <a:pt x="51502" y="3192356"/>
                      <a:pt x="25541" y="3241659"/>
                      <a:pt x="0" y="3291277"/>
                    </a:cubicBezTo>
                    <a:lnTo>
                      <a:pt x="0" y="3315144"/>
                    </a:lnTo>
                    <a:lnTo>
                      <a:pt x="421853" y="3315144"/>
                    </a:lnTo>
                    <a:cubicBezTo>
                      <a:pt x="609436" y="2974311"/>
                      <a:pt x="814500" y="2643948"/>
                      <a:pt x="1036941" y="2326145"/>
                    </a:cubicBezTo>
                    <a:cubicBezTo>
                      <a:pt x="914468" y="2542305"/>
                      <a:pt x="794611" y="2759826"/>
                      <a:pt x="676639" y="2977975"/>
                    </a:cubicBezTo>
                    <a:cubicBezTo>
                      <a:pt x="616973" y="3088306"/>
                      <a:pt x="557725" y="3198846"/>
                      <a:pt x="498686" y="3309491"/>
                    </a:cubicBezTo>
                    <a:cubicBezTo>
                      <a:pt x="497640" y="3311375"/>
                      <a:pt x="496593" y="3313259"/>
                      <a:pt x="495546" y="3315039"/>
                    </a:cubicBezTo>
                    <a:lnTo>
                      <a:pt x="1012551" y="3315039"/>
                    </a:lnTo>
                    <a:cubicBezTo>
                      <a:pt x="1182339" y="3034397"/>
                      <a:pt x="1362699" y="2760140"/>
                      <a:pt x="1553632" y="2494153"/>
                    </a:cubicBezTo>
                    <a:cubicBezTo>
                      <a:pt x="1664591" y="2339544"/>
                      <a:pt x="1763197" y="2208382"/>
                      <a:pt x="1870597" y="2073347"/>
                    </a:cubicBezTo>
                    <a:cubicBezTo>
                      <a:pt x="1814490" y="2167976"/>
                      <a:pt x="1758906" y="2262815"/>
                      <a:pt x="1703845" y="2358072"/>
                    </a:cubicBezTo>
                    <a:cubicBezTo>
                      <a:pt x="1634234" y="2459400"/>
                      <a:pt x="1567450" y="2562717"/>
                      <a:pt x="1503805" y="2668233"/>
                    </a:cubicBezTo>
                    <a:cubicBezTo>
                      <a:pt x="1378296" y="2876542"/>
                      <a:pt x="1269431" y="3092598"/>
                      <a:pt x="1172290" y="3315039"/>
                    </a:cubicBezTo>
                    <a:lnTo>
                      <a:pt x="2201066" y="3315039"/>
                    </a:lnTo>
                    <a:cubicBezTo>
                      <a:pt x="2293287" y="3193717"/>
                      <a:pt x="2387184" y="3074174"/>
                      <a:pt x="2484743" y="2953271"/>
                    </a:cubicBezTo>
                    <a:cubicBezTo>
                      <a:pt x="2468623" y="2985303"/>
                      <a:pt x="2452607" y="3017334"/>
                      <a:pt x="2436801" y="3049575"/>
                    </a:cubicBezTo>
                    <a:cubicBezTo>
                      <a:pt x="2393674" y="3137400"/>
                      <a:pt x="2352012" y="3226062"/>
                      <a:pt x="2311397" y="3315144"/>
                    </a:cubicBezTo>
                    <a:lnTo>
                      <a:pt x="2922088" y="3315144"/>
                    </a:lnTo>
                    <a:cubicBezTo>
                      <a:pt x="3026766" y="3143366"/>
                      <a:pt x="3136469" y="2974625"/>
                      <a:pt x="3251091" y="2809653"/>
                    </a:cubicBezTo>
                    <a:cubicBezTo>
                      <a:pt x="3152066" y="2974416"/>
                      <a:pt x="3058903" y="3142529"/>
                      <a:pt x="2974323" y="3315144"/>
                    </a:cubicBezTo>
                    <a:lnTo>
                      <a:pt x="4298710" y="3315144"/>
                    </a:lnTo>
                    <a:cubicBezTo>
                      <a:pt x="4343512" y="3252650"/>
                      <a:pt x="4388524" y="3190367"/>
                      <a:pt x="4433954" y="3128293"/>
                    </a:cubicBezTo>
                    <a:cubicBezTo>
                      <a:pt x="4545017" y="2976719"/>
                      <a:pt x="4659535" y="2825773"/>
                      <a:pt x="4778031" y="2676398"/>
                    </a:cubicBezTo>
                    <a:cubicBezTo>
                      <a:pt x="4649800" y="2886591"/>
                      <a:pt x="4525547" y="3099193"/>
                      <a:pt x="4406842" y="3315144"/>
                    </a:cubicBezTo>
                    <a:lnTo>
                      <a:pt x="5021931" y="3315144"/>
                    </a:lnTo>
                    <a:cubicBezTo>
                      <a:pt x="5161571" y="3109974"/>
                      <a:pt x="5306236" y="2908469"/>
                      <a:pt x="5455612" y="2711046"/>
                    </a:cubicBezTo>
                    <a:cubicBezTo>
                      <a:pt x="5350934" y="2911714"/>
                      <a:pt x="5247721" y="3113114"/>
                      <a:pt x="5145765" y="3315144"/>
                    </a:cubicBezTo>
                    <a:lnTo>
                      <a:pt x="5775298" y="3315144"/>
                    </a:lnTo>
                    <a:cubicBezTo>
                      <a:pt x="5863856" y="3182097"/>
                      <a:pt x="5954926" y="3051040"/>
                      <a:pt x="6049555" y="2922810"/>
                    </a:cubicBezTo>
                    <a:cubicBezTo>
                      <a:pt x="5984026" y="3052401"/>
                      <a:pt x="5921115" y="3183249"/>
                      <a:pt x="5860298" y="3315144"/>
                    </a:cubicBezTo>
                    <a:lnTo>
                      <a:pt x="6739593" y="3315144"/>
                    </a:lnTo>
                    <a:close/>
                    <a:moveTo>
                      <a:pt x="3528907" y="2429567"/>
                    </a:moveTo>
                    <a:cubicBezTo>
                      <a:pt x="3534246" y="2422658"/>
                      <a:pt x="3538328" y="2417424"/>
                      <a:pt x="3528907" y="2429567"/>
                    </a:cubicBezTo>
                    <a:lnTo>
                      <a:pt x="3528907" y="2429567"/>
                    </a:ln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 name="Google Shape;196;p14"/>
              <p:cNvSpPr/>
              <p:nvPr/>
            </p:nvSpPr>
            <p:spPr>
              <a:xfrm>
                <a:off x="-2279" y="2767640"/>
                <a:ext cx="554793" cy="931634"/>
              </a:xfrm>
              <a:custGeom>
                <a:rect b="b" l="l" r="r" t="t"/>
                <a:pathLst>
                  <a:path extrusionOk="0" h="931634" w="554793">
                    <a:moveTo>
                      <a:pt x="476076" y="14494"/>
                    </a:moveTo>
                    <a:cubicBezTo>
                      <a:pt x="301682" y="227723"/>
                      <a:pt x="143618" y="452781"/>
                      <a:pt x="0" y="686841"/>
                    </a:cubicBezTo>
                    <a:lnTo>
                      <a:pt x="0" y="931997"/>
                    </a:lnTo>
                    <a:cubicBezTo>
                      <a:pt x="159634" y="630733"/>
                      <a:pt x="342402" y="342031"/>
                      <a:pt x="550083" y="71543"/>
                    </a:cubicBezTo>
                    <a:cubicBezTo>
                      <a:pt x="582429" y="29463"/>
                      <a:pt x="509992" y="-26959"/>
                      <a:pt x="476076" y="14494"/>
                    </a:cubicBezTo>
                    <a:close/>
                  </a:path>
                </a:pathLst>
              </a:custGeom>
              <a:solidFill>
                <a:srgbClr val="4AD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4"/>
            <p:cNvSpPr/>
            <p:nvPr/>
          </p:nvSpPr>
          <p:spPr>
            <a:xfrm>
              <a:off x="10055713" y="0"/>
              <a:ext cx="10049094" cy="11315699"/>
            </a:xfrm>
            <a:custGeom>
              <a:rect b="b" l="l" r="r" t="t"/>
              <a:pathLst>
                <a:path extrusionOk="0" h="11315699" w="10049094">
                  <a:moveTo>
                    <a:pt x="10050665" y="11315699"/>
                  </a:moveTo>
                  <a:lnTo>
                    <a:pt x="0" y="11315699"/>
                  </a:lnTo>
                  <a:lnTo>
                    <a:pt x="0" y="0"/>
                  </a:lnTo>
                  <a:lnTo>
                    <a:pt x="10050665" y="0"/>
                  </a:lnTo>
                  <a:close/>
                </a:path>
              </a:pathLst>
            </a:custGeom>
            <a:solidFill>
              <a:srgbClr val="4040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98" name="Google Shape;198;p14"/>
            <p:cNvGrpSpPr/>
            <p:nvPr/>
          </p:nvGrpSpPr>
          <p:grpSpPr>
            <a:xfrm>
              <a:off x="10055713" y="0"/>
              <a:ext cx="10049094" cy="7641498"/>
              <a:chOff x="10055713" y="0"/>
              <a:chExt cx="10049094" cy="7641498"/>
            </a:xfrm>
          </p:grpSpPr>
          <p:sp>
            <p:nvSpPr>
              <p:cNvPr id="199" name="Google Shape;199;p14"/>
              <p:cNvSpPr/>
              <p:nvPr/>
            </p:nvSpPr>
            <p:spPr>
              <a:xfrm>
                <a:off x="10055713" y="0"/>
                <a:ext cx="10049094" cy="7641498"/>
              </a:xfrm>
              <a:custGeom>
                <a:rect b="b" l="l" r="r" t="t"/>
                <a:pathLst>
                  <a:path extrusionOk="0" h="7641498" w="10049094">
                    <a:moveTo>
                      <a:pt x="6951148" y="2143284"/>
                    </a:moveTo>
                    <a:cubicBezTo>
                      <a:pt x="6189510" y="2648774"/>
                      <a:pt x="5432792" y="3161697"/>
                      <a:pt x="4681099" y="3681737"/>
                    </a:cubicBezTo>
                    <a:cubicBezTo>
                      <a:pt x="3929091" y="4201987"/>
                      <a:pt x="3188286" y="4738986"/>
                      <a:pt x="2450723" y="5279439"/>
                    </a:cubicBezTo>
                    <a:cubicBezTo>
                      <a:pt x="2083827" y="5548252"/>
                      <a:pt x="1718186" y="5818845"/>
                      <a:pt x="1353802" y="6091217"/>
                    </a:cubicBezTo>
                    <a:cubicBezTo>
                      <a:pt x="995070" y="6359402"/>
                      <a:pt x="635815" y="6629576"/>
                      <a:pt x="307335" y="6934817"/>
                    </a:cubicBezTo>
                    <a:cubicBezTo>
                      <a:pt x="228722" y="7007882"/>
                      <a:pt x="152202" y="7083042"/>
                      <a:pt x="77672" y="7160190"/>
                    </a:cubicBezTo>
                    <a:cubicBezTo>
                      <a:pt x="3245" y="7237232"/>
                      <a:pt x="-6490" y="7359811"/>
                      <a:pt x="60714" y="7444181"/>
                    </a:cubicBezTo>
                    <a:cubicBezTo>
                      <a:pt x="125090" y="7525097"/>
                      <a:pt x="247354" y="7559118"/>
                      <a:pt x="339785" y="7499869"/>
                    </a:cubicBezTo>
                    <a:cubicBezTo>
                      <a:pt x="987115" y="7085135"/>
                      <a:pt x="1626593" y="6658468"/>
                      <a:pt x="2262617" y="6226671"/>
                    </a:cubicBezTo>
                    <a:cubicBezTo>
                      <a:pt x="1812292" y="6566770"/>
                      <a:pt x="1372329" y="6916813"/>
                      <a:pt x="943254" y="7286222"/>
                    </a:cubicBezTo>
                    <a:cubicBezTo>
                      <a:pt x="874167" y="7345679"/>
                      <a:pt x="866735" y="7463023"/>
                      <a:pt x="910699" y="7538287"/>
                    </a:cubicBezTo>
                    <a:cubicBezTo>
                      <a:pt x="953409" y="7611352"/>
                      <a:pt x="1061541" y="7667878"/>
                      <a:pt x="1145598" y="7633858"/>
                    </a:cubicBezTo>
                    <a:cubicBezTo>
                      <a:pt x="1506213" y="7487832"/>
                      <a:pt x="1842648" y="7298364"/>
                      <a:pt x="2169767" y="7088799"/>
                    </a:cubicBezTo>
                    <a:cubicBezTo>
                      <a:pt x="2499399" y="6877559"/>
                      <a:pt x="2822330" y="6657316"/>
                      <a:pt x="3151752" y="6445657"/>
                    </a:cubicBezTo>
                    <a:cubicBezTo>
                      <a:pt x="3825461" y="6012918"/>
                      <a:pt x="4503565" y="5587087"/>
                      <a:pt x="5185857" y="5168166"/>
                    </a:cubicBezTo>
                    <a:cubicBezTo>
                      <a:pt x="6112782" y="4599031"/>
                      <a:pt x="7048080" y="4043818"/>
                      <a:pt x="7990183" y="3500435"/>
                    </a:cubicBezTo>
                    <a:cubicBezTo>
                      <a:pt x="6876198" y="4245115"/>
                      <a:pt x="5781580" y="5018895"/>
                      <a:pt x="4707896" y="5820729"/>
                    </a:cubicBezTo>
                    <a:cubicBezTo>
                      <a:pt x="4089668" y="6282464"/>
                      <a:pt x="3477615" y="6752678"/>
                      <a:pt x="2873832" y="7233150"/>
                    </a:cubicBezTo>
                    <a:cubicBezTo>
                      <a:pt x="2729376" y="7348086"/>
                      <a:pt x="2918530" y="7593138"/>
                      <a:pt x="3071884" y="7489716"/>
                    </a:cubicBezTo>
                    <a:cubicBezTo>
                      <a:pt x="4193718" y="6732789"/>
                      <a:pt x="5319217" y="5980991"/>
                      <a:pt x="6464081" y="5259340"/>
                    </a:cubicBezTo>
                    <a:cubicBezTo>
                      <a:pt x="7604025" y="4540830"/>
                      <a:pt x="8758100" y="3842522"/>
                      <a:pt x="9944312" y="3202730"/>
                    </a:cubicBezTo>
                    <a:cubicBezTo>
                      <a:pt x="9979693" y="3183679"/>
                      <a:pt x="10015074" y="3164523"/>
                      <a:pt x="10050560" y="3145471"/>
                    </a:cubicBezTo>
                    <a:lnTo>
                      <a:pt x="10050560" y="2836357"/>
                    </a:lnTo>
                    <a:cubicBezTo>
                      <a:pt x="9449708" y="3143901"/>
                      <a:pt x="8856393" y="3466414"/>
                      <a:pt x="8269777" y="3800337"/>
                    </a:cubicBezTo>
                    <a:cubicBezTo>
                      <a:pt x="7878281" y="4023197"/>
                      <a:pt x="7490450" y="4252023"/>
                      <a:pt x="7105339" y="4485560"/>
                    </a:cubicBezTo>
                    <a:cubicBezTo>
                      <a:pt x="7966525" y="3890779"/>
                      <a:pt x="8840692" y="3315573"/>
                      <a:pt x="9712973" y="2737227"/>
                    </a:cubicBezTo>
                    <a:cubicBezTo>
                      <a:pt x="9825398" y="2662696"/>
                      <a:pt x="9937927" y="2588061"/>
                      <a:pt x="10050560" y="2513635"/>
                    </a:cubicBezTo>
                    <a:lnTo>
                      <a:pt x="10050560" y="1997153"/>
                    </a:lnTo>
                    <a:cubicBezTo>
                      <a:pt x="9831992" y="2105913"/>
                      <a:pt x="9614681" y="2217082"/>
                      <a:pt x="9398207" y="2329611"/>
                    </a:cubicBezTo>
                    <a:cubicBezTo>
                      <a:pt x="8698852" y="2693262"/>
                      <a:pt x="8016665" y="3094912"/>
                      <a:pt x="7333641" y="3488187"/>
                    </a:cubicBezTo>
                    <a:cubicBezTo>
                      <a:pt x="6221646" y="4128399"/>
                      <a:pt x="5120119" y="4786824"/>
                      <a:pt x="4029583" y="5462939"/>
                    </a:cubicBezTo>
                    <a:cubicBezTo>
                      <a:pt x="4430500" y="5180308"/>
                      <a:pt x="4835709" y="4902598"/>
                      <a:pt x="5245523" y="4629388"/>
                    </a:cubicBezTo>
                    <a:cubicBezTo>
                      <a:pt x="6630309" y="3705918"/>
                      <a:pt x="8044092" y="2827145"/>
                      <a:pt x="9442800" y="1925134"/>
                    </a:cubicBezTo>
                    <a:cubicBezTo>
                      <a:pt x="9645561" y="1794391"/>
                      <a:pt x="9848218" y="1663334"/>
                      <a:pt x="10050560" y="1531964"/>
                    </a:cubicBezTo>
                    <a:lnTo>
                      <a:pt x="10050560" y="803614"/>
                    </a:lnTo>
                    <a:cubicBezTo>
                      <a:pt x="9782061" y="941684"/>
                      <a:pt x="9515446" y="1083418"/>
                      <a:pt x="9250820" y="1228816"/>
                    </a:cubicBezTo>
                    <a:cubicBezTo>
                      <a:pt x="8847496" y="1450315"/>
                      <a:pt x="8448567" y="1679664"/>
                      <a:pt x="8053199" y="1914981"/>
                    </a:cubicBezTo>
                    <a:cubicBezTo>
                      <a:pt x="8428050" y="1664591"/>
                      <a:pt x="8802903" y="1414619"/>
                      <a:pt x="9175557" y="1162450"/>
                    </a:cubicBezTo>
                    <a:cubicBezTo>
                      <a:pt x="9466456" y="965550"/>
                      <a:pt x="9758195" y="769803"/>
                      <a:pt x="10050560" y="574997"/>
                    </a:cubicBezTo>
                    <a:lnTo>
                      <a:pt x="10050560" y="0"/>
                    </a:lnTo>
                    <a:lnTo>
                      <a:pt x="9758508" y="0"/>
                    </a:lnTo>
                    <a:cubicBezTo>
                      <a:pt x="9519319" y="115041"/>
                      <a:pt x="9282118" y="234374"/>
                      <a:pt x="9045651" y="354545"/>
                    </a:cubicBezTo>
                    <a:cubicBezTo>
                      <a:pt x="9248517" y="236258"/>
                      <a:pt x="9451488" y="118182"/>
                      <a:pt x="9654459" y="0"/>
                    </a:cubicBezTo>
                    <a:lnTo>
                      <a:pt x="6519665" y="0"/>
                    </a:lnTo>
                    <a:cubicBezTo>
                      <a:pt x="5910229" y="315709"/>
                      <a:pt x="5303934" y="637594"/>
                      <a:pt x="4702035" y="968481"/>
                    </a:cubicBezTo>
                    <a:cubicBezTo>
                      <a:pt x="4300385" y="1189352"/>
                      <a:pt x="3900514" y="1413259"/>
                      <a:pt x="3502215" y="1640201"/>
                    </a:cubicBezTo>
                    <a:cubicBezTo>
                      <a:pt x="3910982" y="1365525"/>
                      <a:pt x="4319751" y="1090745"/>
                      <a:pt x="4724540" y="810313"/>
                    </a:cubicBezTo>
                    <a:cubicBezTo>
                      <a:pt x="5104627" y="546943"/>
                      <a:pt x="5480421" y="277606"/>
                      <a:pt x="5850039" y="0"/>
                    </a:cubicBezTo>
                    <a:lnTo>
                      <a:pt x="0" y="0"/>
                    </a:lnTo>
                    <a:lnTo>
                      <a:pt x="0" y="2591934"/>
                    </a:lnTo>
                    <a:cubicBezTo>
                      <a:pt x="494395" y="2279784"/>
                      <a:pt x="992871" y="1974019"/>
                      <a:pt x="1495326" y="1675059"/>
                    </a:cubicBezTo>
                    <a:cubicBezTo>
                      <a:pt x="2278004" y="1209241"/>
                      <a:pt x="3067277" y="748553"/>
                      <a:pt x="3872147" y="320001"/>
                    </a:cubicBezTo>
                    <a:cubicBezTo>
                      <a:pt x="3799082" y="370979"/>
                      <a:pt x="3726122" y="422062"/>
                      <a:pt x="3653055" y="472936"/>
                    </a:cubicBezTo>
                    <a:cubicBezTo>
                      <a:pt x="3357444" y="636861"/>
                      <a:pt x="3064033" y="804765"/>
                      <a:pt x="2773027" y="976960"/>
                    </a:cubicBezTo>
                    <a:cubicBezTo>
                      <a:pt x="1821398" y="1540338"/>
                      <a:pt x="895731" y="2147680"/>
                      <a:pt x="0" y="2796265"/>
                    </a:cubicBezTo>
                    <a:lnTo>
                      <a:pt x="0" y="4324670"/>
                    </a:lnTo>
                    <a:cubicBezTo>
                      <a:pt x="896882" y="3746324"/>
                      <a:pt x="1800672" y="3179387"/>
                      <a:pt x="2716082" y="2630560"/>
                    </a:cubicBezTo>
                    <a:cubicBezTo>
                      <a:pt x="2242728" y="2958621"/>
                      <a:pt x="1775654" y="3295789"/>
                      <a:pt x="1312978" y="3638296"/>
                    </a:cubicBezTo>
                    <a:cubicBezTo>
                      <a:pt x="872491" y="3964368"/>
                      <a:pt x="435566" y="4295360"/>
                      <a:pt x="0" y="4628027"/>
                    </a:cubicBezTo>
                    <a:lnTo>
                      <a:pt x="0" y="5240812"/>
                    </a:lnTo>
                    <a:cubicBezTo>
                      <a:pt x="987324" y="4502413"/>
                      <a:pt x="2001026" y="3751243"/>
                      <a:pt x="3018706" y="3030535"/>
                    </a:cubicBezTo>
                    <a:cubicBezTo>
                      <a:pt x="3401933" y="2759104"/>
                      <a:pt x="3787044" y="2490291"/>
                      <a:pt x="4174143" y="2224304"/>
                    </a:cubicBezTo>
                    <a:cubicBezTo>
                      <a:pt x="4424638" y="2064042"/>
                      <a:pt x="4677435" y="1907234"/>
                      <a:pt x="4932640" y="1754614"/>
                    </a:cubicBezTo>
                    <a:cubicBezTo>
                      <a:pt x="4857901" y="1804336"/>
                      <a:pt x="4783370" y="1854163"/>
                      <a:pt x="4708838" y="1904303"/>
                    </a:cubicBezTo>
                    <a:cubicBezTo>
                      <a:pt x="3399003" y="2785379"/>
                      <a:pt x="2126326" y="3720573"/>
                      <a:pt x="873435" y="4680575"/>
                    </a:cubicBezTo>
                    <a:cubicBezTo>
                      <a:pt x="581382" y="4904377"/>
                      <a:pt x="290273" y="5129540"/>
                      <a:pt x="0" y="5355644"/>
                    </a:cubicBezTo>
                    <a:lnTo>
                      <a:pt x="0" y="5997321"/>
                    </a:lnTo>
                    <a:cubicBezTo>
                      <a:pt x="21878" y="5980049"/>
                      <a:pt x="43756" y="5962672"/>
                      <a:pt x="65633" y="5945400"/>
                    </a:cubicBezTo>
                    <a:cubicBezTo>
                      <a:pt x="71600" y="5940690"/>
                      <a:pt x="77672" y="5936084"/>
                      <a:pt x="83742" y="5931374"/>
                    </a:cubicBezTo>
                    <a:cubicBezTo>
                      <a:pt x="83742" y="5931374"/>
                      <a:pt x="99654" y="5919022"/>
                      <a:pt x="108133" y="5912532"/>
                    </a:cubicBezTo>
                    <a:cubicBezTo>
                      <a:pt x="72019" y="5944458"/>
                      <a:pt x="36009" y="5976595"/>
                      <a:pt x="0" y="6008836"/>
                    </a:cubicBezTo>
                    <a:lnTo>
                      <a:pt x="0" y="6788268"/>
                    </a:lnTo>
                    <a:cubicBezTo>
                      <a:pt x="102794" y="6704421"/>
                      <a:pt x="205797" y="6620888"/>
                      <a:pt x="309324" y="6537878"/>
                    </a:cubicBezTo>
                    <a:cubicBezTo>
                      <a:pt x="498373" y="6386095"/>
                      <a:pt x="688573" y="6235673"/>
                      <a:pt x="879715" y="6086507"/>
                    </a:cubicBezTo>
                    <a:cubicBezTo>
                      <a:pt x="925878" y="6050497"/>
                      <a:pt x="972040" y="6014593"/>
                      <a:pt x="1018309" y="5978792"/>
                    </a:cubicBezTo>
                    <a:cubicBezTo>
                      <a:pt x="1025740" y="5973035"/>
                      <a:pt x="1033173" y="5967278"/>
                      <a:pt x="1040605" y="5961521"/>
                    </a:cubicBezTo>
                    <a:cubicBezTo>
                      <a:pt x="1045629" y="5957648"/>
                      <a:pt x="1056307" y="5949378"/>
                      <a:pt x="1058087" y="5948017"/>
                    </a:cubicBezTo>
                    <a:cubicBezTo>
                      <a:pt x="1084569" y="5927605"/>
                      <a:pt x="1111053" y="5907193"/>
                      <a:pt x="1137642" y="5886781"/>
                    </a:cubicBezTo>
                    <a:cubicBezTo>
                      <a:pt x="1233840" y="5812878"/>
                      <a:pt x="1330250" y="5739290"/>
                      <a:pt x="1426972" y="5666119"/>
                    </a:cubicBezTo>
                    <a:cubicBezTo>
                      <a:pt x="2203788" y="5077829"/>
                      <a:pt x="2996829" y="4511102"/>
                      <a:pt x="3805048" y="3966880"/>
                    </a:cubicBezTo>
                    <a:cubicBezTo>
                      <a:pt x="4613164" y="3422659"/>
                      <a:pt x="5436455" y="2900839"/>
                      <a:pt x="6273462" y="2402152"/>
                    </a:cubicBezTo>
                    <a:cubicBezTo>
                      <a:pt x="6953346" y="1997153"/>
                      <a:pt x="7642441" y="1607750"/>
                      <a:pt x="8339808" y="1233840"/>
                    </a:cubicBezTo>
                    <a:cubicBezTo>
                      <a:pt x="8260880" y="1284505"/>
                      <a:pt x="8181952" y="1335483"/>
                      <a:pt x="8103025" y="1386775"/>
                    </a:cubicBezTo>
                    <a:cubicBezTo>
                      <a:pt x="7717705" y="1637060"/>
                      <a:pt x="7333850" y="1889230"/>
                      <a:pt x="6951148" y="2143284"/>
                    </a:cubicBezTo>
                    <a:close/>
                    <a:moveTo>
                      <a:pt x="8296471" y="2218128"/>
                    </a:moveTo>
                    <a:cubicBezTo>
                      <a:pt x="7988822" y="2411364"/>
                      <a:pt x="7680963" y="2604181"/>
                      <a:pt x="7373209" y="2797207"/>
                    </a:cubicBezTo>
                    <a:cubicBezTo>
                      <a:pt x="7102617" y="2966890"/>
                      <a:pt x="6832234" y="3136888"/>
                      <a:pt x="6562269" y="3307722"/>
                    </a:cubicBezTo>
                    <a:cubicBezTo>
                      <a:pt x="6677100" y="3232773"/>
                      <a:pt x="6792036" y="3158033"/>
                      <a:pt x="6907392" y="3083816"/>
                    </a:cubicBezTo>
                    <a:cubicBezTo>
                      <a:pt x="7365987" y="2788415"/>
                      <a:pt x="7828664" y="2498875"/>
                      <a:pt x="8296471" y="2218128"/>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14"/>
              <p:cNvSpPr/>
              <p:nvPr/>
            </p:nvSpPr>
            <p:spPr>
              <a:xfrm>
                <a:off x="15882472" y="3382358"/>
                <a:ext cx="4218526" cy="3265955"/>
              </a:xfrm>
              <a:custGeom>
                <a:rect b="b" l="l" r="r" t="t"/>
                <a:pathLst>
                  <a:path extrusionOk="0" h="3265955" w="4218526">
                    <a:moveTo>
                      <a:pt x="4223906" y="421120"/>
                    </a:moveTo>
                    <a:lnTo>
                      <a:pt x="4223906" y="0"/>
                    </a:lnTo>
                    <a:cubicBezTo>
                      <a:pt x="4054956" y="120275"/>
                      <a:pt x="3886529" y="241178"/>
                      <a:pt x="3719149" y="363442"/>
                    </a:cubicBezTo>
                    <a:cubicBezTo>
                      <a:pt x="2949975" y="924936"/>
                      <a:pt x="2177869" y="1482346"/>
                      <a:pt x="1402832" y="2035779"/>
                    </a:cubicBezTo>
                    <a:cubicBezTo>
                      <a:pt x="962660" y="2350023"/>
                      <a:pt x="521548" y="2663010"/>
                      <a:pt x="79492" y="2974741"/>
                    </a:cubicBezTo>
                    <a:cubicBezTo>
                      <a:pt x="8311" y="3024883"/>
                      <a:pt x="-25082" y="3115848"/>
                      <a:pt x="21606" y="3195717"/>
                    </a:cubicBezTo>
                    <a:cubicBezTo>
                      <a:pt x="63477" y="3267317"/>
                      <a:pt x="169934" y="3302698"/>
                      <a:pt x="242581" y="3253604"/>
                    </a:cubicBezTo>
                    <a:cubicBezTo>
                      <a:pt x="1399796" y="2472601"/>
                      <a:pt x="2586636" y="1669720"/>
                      <a:pt x="3945463" y="1287331"/>
                    </a:cubicBezTo>
                    <a:cubicBezTo>
                      <a:pt x="4015597" y="1267547"/>
                      <a:pt x="4097456" y="1248600"/>
                      <a:pt x="4162984" y="1235620"/>
                    </a:cubicBezTo>
                    <a:cubicBezTo>
                      <a:pt x="4151678" y="1265767"/>
                      <a:pt x="4143723" y="1292565"/>
                      <a:pt x="4126555" y="1322922"/>
                    </a:cubicBezTo>
                    <a:cubicBezTo>
                      <a:pt x="4034962" y="1485382"/>
                      <a:pt x="3919189" y="1628896"/>
                      <a:pt x="3782374" y="1755451"/>
                    </a:cubicBezTo>
                    <a:cubicBezTo>
                      <a:pt x="3644409" y="1883158"/>
                      <a:pt x="3850938" y="2088851"/>
                      <a:pt x="3988485" y="1961563"/>
                    </a:cubicBezTo>
                    <a:cubicBezTo>
                      <a:pt x="4073589" y="1882844"/>
                      <a:pt x="4152516" y="1796904"/>
                      <a:pt x="4223906" y="1705101"/>
                    </a:cubicBezTo>
                    <a:lnTo>
                      <a:pt x="4223906" y="944196"/>
                    </a:lnTo>
                    <a:cubicBezTo>
                      <a:pt x="4091174" y="922633"/>
                      <a:pt x="3941904" y="977589"/>
                      <a:pt x="3817964" y="1012656"/>
                    </a:cubicBezTo>
                    <a:cubicBezTo>
                      <a:pt x="3634463" y="1064576"/>
                      <a:pt x="3453162" y="1124347"/>
                      <a:pt x="3274267" y="1190818"/>
                    </a:cubicBezTo>
                    <a:cubicBezTo>
                      <a:pt x="3191676" y="1221488"/>
                      <a:pt x="3109714" y="1253520"/>
                      <a:pt x="3028274" y="1286703"/>
                    </a:cubicBezTo>
                    <a:cubicBezTo>
                      <a:pt x="3272487" y="1111995"/>
                      <a:pt x="3516492" y="937078"/>
                      <a:pt x="3760077" y="761533"/>
                    </a:cubicBezTo>
                    <a:cubicBezTo>
                      <a:pt x="3916048" y="649214"/>
                      <a:pt x="4070448" y="535638"/>
                      <a:pt x="4223906" y="421120"/>
                    </a:cubicBezTo>
                    <a:close/>
                    <a:moveTo>
                      <a:pt x="4171148" y="1233945"/>
                    </a:moveTo>
                    <a:cubicBezTo>
                      <a:pt x="4202239" y="1228188"/>
                      <a:pt x="4181198" y="1237609"/>
                      <a:pt x="4171148" y="1233945"/>
                    </a:cubicBezTo>
                    <a:lnTo>
                      <a:pt x="4171148" y="1233945"/>
                    </a:lnTo>
                    <a:close/>
                  </a:path>
                </a:pathLst>
              </a:custGeom>
              <a:solidFill>
                <a:srgbClr val="231F2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201" name="Google Shape;201;p14"/>
          <p:cNvSpPr txBox="1"/>
          <p:nvPr/>
        </p:nvSpPr>
        <p:spPr>
          <a:xfrm>
            <a:off x="5655908" y="74350"/>
            <a:ext cx="9243000" cy="872700"/>
          </a:xfrm>
          <a:prstGeom prst="rect">
            <a:avLst/>
          </a:prstGeom>
          <a:noFill/>
          <a:ln>
            <a:noFill/>
          </a:ln>
        </p:spPr>
        <p:txBody>
          <a:bodyPr anchorCtr="0" anchor="t" bIns="0" lIns="0" spcFirstLastPara="1" rIns="0" wrap="square" tIns="17125">
            <a:noAutofit/>
          </a:bodyPr>
          <a:lstStyle/>
          <a:p>
            <a:pPr indent="0" lvl="0" marL="12700" marR="0" rtl="0" algn="ctr">
              <a:lnSpc>
                <a:spcPct val="100000"/>
              </a:lnSpc>
              <a:spcBef>
                <a:spcPts val="0"/>
              </a:spcBef>
              <a:spcAft>
                <a:spcPts val="0"/>
              </a:spcAft>
              <a:buClr>
                <a:srgbClr val="000000"/>
              </a:buClr>
              <a:buSzPts val="9000"/>
              <a:buFont typeface="Arial"/>
              <a:buNone/>
            </a:pPr>
            <a:r>
              <a:rPr b="0" i="0" lang="en-US" sz="4400" u="none" cap="none" strike="noStrike">
                <a:solidFill>
                  <a:schemeClr val="dk1"/>
                </a:solidFill>
                <a:latin typeface="Poppins SemiBold"/>
                <a:ea typeface="Poppins SemiBold"/>
                <a:cs typeface="Poppins SemiBold"/>
                <a:sym typeface="Poppins SemiBold"/>
              </a:rPr>
              <a:t>LITERATURE            </a:t>
            </a:r>
            <a:r>
              <a:rPr b="0" i="0" lang="en-US" sz="4400" u="none" cap="none" strike="noStrike">
                <a:solidFill>
                  <a:schemeClr val="lt1"/>
                </a:solidFill>
                <a:latin typeface="Poppins SemiBold"/>
                <a:ea typeface="Poppins SemiBold"/>
                <a:cs typeface="Poppins SemiBold"/>
                <a:sym typeface="Poppins SemiBold"/>
              </a:rPr>
              <a:t> REVIEW  </a:t>
            </a:r>
            <a:endParaRPr b="0" i="0" sz="4400" u="none" cap="none" strike="noStrike">
              <a:solidFill>
                <a:schemeClr val="lt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9000"/>
              <a:buFont typeface="Arial"/>
              <a:buNone/>
            </a:pPr>
            <a:r>
              <a:t/>
            </a:r>
            <a:endParaRPr b="0" i="0" sz="4400" u="none" cap="none" strike="noStrike">
              <a:solidFill>
                <a:schemeClr val="dk1"/>
              </a:solidFill>
              <a:latin typeface="Poppins SemiBold"/>
              <a:ea typeface="Poppins SemiBold"/>
              <a:cs typeface="Poppins SemiBold"/>
              <a:sym typeface="Poppins SemiBold"/>
            </a:endParaRPr>
          </a:p>
          <a:p>
            <a:pPr indent="0" lvl="0" marL="12700" marR="0" rtl="0" algn="ctr">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Poppins SemiBold"/>
              <a:ea typeface="Poppins SemiBold"/>
              <a:cs typeface="Poppins SemiBold"/>
              <a:sym typeface="Poppins SemiBold"/>
            </a:endParaRPr>
          </a:p>
        </p:txBody>
      </p:sp>
      <p:pic>
        <p:nvPicPr>
          <p:cNvPr id="202" name="Google Shape;202;p14"/>
          <p:cNvPicPr preferRelativeResize="0"/>
          <p:nvPr/>
        </p:nvPicPr>
        <p:blipFill rotWithShape="1">
          <a:blip r:embed="rId3">
            <a:alphaModFix/>
          </a:blip>
          <a:srcRect b="0" l="0" r="0" t="0"/>
          <a:stretch/>
        </p:blipFill>
        <p:spPr>
          <a:xfrm>
            <a:off x="18246436" y="74350"/>
            <a:ext cx="1859942" cy="1685176"/>
          </a:xfrm>
          <a:prstGeom prst="rect">
            <a:avLst/>
          </a:prstGeom>
          <a:noFill/>
          <a:ln>
            <a:noFill/>
          </a:ln>
        </p:spPr>
      </p:pic>
      <p:graphicFrame>
        <p:nvGraphicFramePr>
          <p:cNvPr id="203" name="Google Shape;203;p14"/>
          <p:cNvGraphicFramePr/>
          <p:nvPr/>
        </p:nvGraphicFramePr>
        <p:xfrm>
          <a:off x="958666" y="1176634"/>
          <a:ext cx="3000000" cy="3000000"/>
        </p:xfrm>
        <a:graphic>
          <a:graphicData uri="http://schemas.openxmlformats.org/drawingml/2006/table">
            <a:tbl>
              <a:tblPr>
                <a:noFill/>
                <a:tableStyleId>{602376EF-8A4A-4D00-A886-A6ED14B91AF3}</a:tableStyleId>
              </a:tblPr>
              <a:tblGrid>
                <a:gridCol w="6649400"/>
                <a:gridCol w="1894525"/>
                <a:gridCol w="4383400"/>
                <a:gridCol w="4903475"/>
              </a:tblGrid>
              <a:tr h="834175">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Name of the Paper</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Year of Publication</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Journal-Name-Volume</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22222"/>
                          </a:solidFill>
                          <a:latin typeface="Times New Roman"/>
                          <a:ea typeface="Times New Roman"/>
                          <a:cs typeface="Times New Roman"/>
                          <a:sym typeface="Times New Roman"/>
                        </a:rPr>
                        <a:t>Feature / Techniques</a:t>
                      </a:r>
                      <a:endParaRPr sz="20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999999"/>
                    </a:solidFill>
                  </a:tcPr>
                </a:tc>
              </a:tr>
              <a:tr h="2286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Problem solving chatbot for data structures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Authors:</a:t>
                      </a:r>
                      <a:r>
                        <a:rPr b="0" i="0" lang="en-US" sz="1800" u="sng" cap="none" strike="noStrike">
                          <a:solidFill>
                            <a:schemeClr val="hlink"/>
                          </a:solidFill>
                          <a:latin typeface="Georgia"/>
                          <a:ea typeface="Georgia"/>
                          <a:cs typeface="Georgia"/>
                          <a:sym typeface="Georgia"/>
                          <a:hlinkClick r:id="rId4"/>
                        </a:rPr>
                        <a:t> Ankil Shah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5"/>
                        </a:rPr>
                        <a:t>Bhargav Jain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6"/>
                        </a:rPr>
                        <a:t>Bhavin Agrawal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7"/>
                        </a:rPr>
                        <a:t>SaurabhJain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8"/>
                        </a:rPr>
                        <a:t>Simon Shim</a:t>
                      </a:r>
                      <a:r>
                        <a:rPr b="0" i="0" lang="en-US" sz="1800" u="none" cap="none" strike="noStrike">
                          <a:solidFill>
                            <a:schemeClr val="dk1"/>
                          </a:solidFill>
                          <a:latin typeface="Georgia"/>
                          <a:ea typeface="Georgia"/>
                          <a:cs typeface="Georgia"/>
                          <a:sym typeface="Georgia"/>
                        </a:rPr>
                        <a:t>	</a:t>
                      </a:r>
                      <a:endParaRPr b="0" i="0" sz="1800" u="none" cap="none" strike="noStrike">
                        <a:solidFill>
                          <a:schemeClr val="dk1"/>
                        </a:solidFill>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2015</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IEEE</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Recurrent Neural Network</a:t>
                      </a:r>
                      <a:br>
                        <a:rPr b="0" lang="en-US" sz="1800" u="none" cap="none" strike="noStrike">
                          <a:latin typeface="Georgia"/>
                          <a:ea typeface="Georgia"/>
                          <a:cs typeface="Georgia"/>
                          <a:sym typeface="Georgia"/>
                        </a:rPr>
                      </a:b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36625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The chatbot feels you - a counseling service using emotional response generation.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Authors: Dongkeon Lee ;  </a:t>
                      </a:r>
                      <a:r>
                        <a:rPr b="0" i="0" lang="en-US" sz="1800" u="sng" cap="none" strike="noStrike">
                          <a:solidFill>
                            <a:schemeClr val="hlink"/>
                          </a:solidFill>
                          <a:latin typeface="Georgia"/>
                          <a:ea typeface="Georgia"/>
                          <a:cs typeface="Georgia"/>
                          <a:sym typeface="Georgia"/>
                          <a:hlinkClick r:id="rId9"/>
                        </a:rPr>
                        <a:t>Kyo-Joong Oh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10"/>
                        </a:rPr>
                        <a:t>Ho-Jin Choi</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2013</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IEEE</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POS - Tagging</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8063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An Information Retrieval-based Approach for Building Intuitive Chatbots for Large Knowledge Bases - Andreas Lommatzsch and Jonas Katins TU Berlin, DAI-Labor, Ernst-Reuter-Platz.</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2012</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 I</a:t>
                      </a:r>
                      <a:r>
                        <a:rPr b="0" i="0" lang="en-US" sz="1800" u="none" cap="none" strike="noStrike">
                          <a:solidFill>
                            <a:schemeClr val="dk1"/>
                          </a:solidFill>
                          <a:latin typeface="Georgia"/>
                          <a:ea typeface="Georgia"/>
                          <a:cs typeface="Georgia"/>
                          <a:sym typeface="Georgia"/>
                        </a:rPr>
                        <a:t>nternational Journal of Advanced Research in Computer and Communication Engineering</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Rule Based and State Machine</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8063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Artificial Intelligence Chatbot in Android System using Open Source Program-O </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Publisher: International Journal of Advanced Research in Computer and Communication Engineering</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Authors: Sarthak V. Doshi1 , Suprabha B. Pawar2 , Akshay G. Shelar3 , Shraddha S. Kulkarni4</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2011</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IRJET</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Recurrent Neural Network with Long Short Term Memory for Text Classification.</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1448000">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Scalable Sentiment for Sequence-To-Sequence Chatbot Response With Performance Analysis Authors: Chih-Wei Lee, Yau-Shian Wang, Tsung-Yuan Hsu, Kuan-Yu Chen, Hung-Yi Lee, Lin-Shan Lee.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 2009</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33333"/>
                          </a:solidFill>
                          <a:latin typeface="Georgia"/>
                          <a:ea typeface="Georgia"/>
                          <a:cs typeface="Georgia"/>
                          <a:sym typeface="Georgia"/>
                        </a:rPr>
                        <a:t>IJESC</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Recurrent Neural Network</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r h="1807375">
                <a:tc>
                  <a:txBody>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Georgia"/>
                          <a:ea typeface="Georgia"/>
                          <a:cs typeface="Georgia"/>
                          <a:sym typeface="Georgia"/>
                        </a:rPr>
                        <a:t>Chatbots Using Clustered Actions and Human-Likeness Rewards Authors: </a:t>
                      </a:r>
                      <a:r>
                        <a:rPr b="0" i="0" lang="en-US" sz="1800" u="sng" cap="none" strike="noStrike">
                          <a:solidFill>
                            <a:schemeClr val="hlink"/>
                          </a:solidFill>
                          <a:latin typeface="Georgia"/>
                          <a:ea typeface="Georgia"/>
                          <a:cs typeface="Georgia"/>
                          <a:sym typeface="Georgia"/>
                          <a:hlinkClick r:id="rId11"/>
                        </a:rPr>
                        <a:t>Heriberto Cuáyahuitl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12"/>
                        </a:rPr>
                        <a:t>Donghyeon Lee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13"/>
                        </a:rPr>
                        <a:t>Seonghan Ryu </a:t>
                      </a:r>
                      <a:r>
                        <a:rPr b="0" i="0" lang="en-US" sz="1800" u="none" cap="none" strike="noStrike">
                          <a:solidFill>
                            <a:schemeClr val="dk1"/>
                          </a:solidFill>
                          <a:latin typeface="Georgia"/>
                          <a:ea typeface="Georgia"/>
                          <a:cs typeface="Georgia"/>
                          <a:sym typeface="Georgia"/>
                        </a:rPr>
                        <a:t>; </a:t>
                      </a:r>
                      <a:r>
                        <a:rPr b="0" i="0" lang="en-US" sz="1800" u="sng" cap="none" strike="noStrike">
                          <a:solidFill>
                            <a:schemeClr val="hlink"/>
                          </a:solidFill>
                          <a:latin typeface="Georgia"/>
                          <a:ea typeface="Georgia"/>
                          <a:cs typeface="Georgia"/>
                          <a:sym typeface="Georgia"/>
                          <a:hlinkClick r:id="rId14"/>
                        </a:rPr>
                        <a:t>Sungja Choi </a:t>
                      </a:r>
                      <a:endParaRPr b="0" i="0" sz="18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Arial"/>
                        <a:buNone/>
                      </a:pPr>
                      <a:r>
                        <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222222"/>
                          </a:solidFill>
                          <a:latin typeface="Georgia"/>
                          <a:ea typeface="Georgia"/>
                          <a:cs typeface="Georgia"/>
                          <a:sym typeface="Georgia"/>
                        </a:rPr>
                        <a:t>2008</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IEEE</a:t>
                      </a:r>
                      <a:endParaRPr sz="1400" u="none" cap="none" strike="noStrike"/>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Georgia"/>
                          <a:ea typeface="Georgia"/>
                          <a:cs typeface="Georgia"/>
                          <a:sym typeface="Georgia"/>
                        </a:rPr>
                        <a:t>Example Based Dialogue Management Sysem</a:t>
                      </a:r>
                      <a:endParaRPr b="0" sz="1800" u="none" cap="none" strike="noStrike">
                        <a:latin typeface="Georgia"/>
                        <a:ea typeface="Georgia"/>
                        <a:cs typeface="Georgia"/>
                        <a:sym typeface="Georgia"/>
                      </a:endParaRPr>
                    </a:p>
                  </a:txBody>
                  <a:tcPr marT="76200" marB="76200" marR="53350" marL="53350">
                    <a:lnL cap="flat" cmpd="sng" w="10125">
                      <a:solidFill>
                        <a:srgbClr val="000000"/>
                      </a:solidFill>
                      <a:prstDash val="solid"/>
                      <a:round/>
                      <a:headEnd len="sm" w="sm" type="none"/>
                      <a:tailEnd len="sm" w="sm" type="none"/>
                    </a:lnL>
                    <a:lnR cap="flat" cmpd="sng" w="10125">
                      <a:solidFill>
                        <a:srgbClr val="000000"/>
                      </a:solidFill>
                      <a:prstDash val="solid"/>
                      <a:round/>
                      <a:headEnd len="sm" w="sm" type="none"/>
                      <a:tailEnd len="sm" w="sm" type="none"/>
                    </a:lnR>
                    <a:lnT cap="flat" cmpd="sng" w="10125">
                      <a:solidFill>
                        <a:srgbClr val="000000"/>
                      </a:solidFill>
                      <a:prstDash val="solid"/>
                      <a:round/>
                      <a:headEnd len="sm" w="sm" type="none"/>
                      <a:tailEnd len="sm" w="sm" type="none"/>
                    </a:lnT>
                    <a:lnB cap="flat" cmpd="sng" w="101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15"/>
          <p:cNvPicPr preferRelativeResize="0"/>
          <p:nvPr/>
        </p:nvPicPr>
        <p:blipFill rotWithShape="1">
          <a:blip r:embed="rId3">
            <a:alphaModFix/>
          </a:blip>
          <a:srcRect b="0" l="0" r="0" t="0"/>
          <a:stretch/>
        </p:blipFill>
        <p:spPr>
          <a:xfrm>
            <a:off x="0" y="147607"/>
            <a:ext cx="20104099" cy="11313136"/>
          </a:xfrm>
          <a:prstGeom prst="rect">
            <a:avLst/>
          </a:prstGeom>
          <a:noFill/>
          <a:ln>
            <a:noFill/>
          </a:ln>
        </p:spPr>
      </p:pic>
      <p:sp>
        <p:nvSpPr>
          <p:cNvPr id="209" name="Google Shape;209;p15"/>
          <p:cNvSpPr txBox="1"/>
          <p:nvPr>
            <p:ph type="title"/>
          </p:nvPr>
        </p:nvSpPr>
        <p:spPr>
          <a:xfrm>
            <a:off x="5453350" y="390175"/>
            <a:ext cx="9197400" cy="1463400"/>
          </a:xfrm>
          <a:prstGeom prst="rect">
            <a:avLst/>
          </a:prstGeom>
          <a:noFill/>
          <a:ln>
            <a:noFill/>
          </a:ln>
        </p:spPr>
        <p:txBody>
          <a:bodyPr anchorCtr="0" anchor="t" bIns="0" lIns="0" spcFirstLastPara="1" rIns="0" wrap="square" tIns="457200">
            <a:noAutofit/>
          </a:bodyPr>
          <a:lstStyle/>
          <a:p>
            <a:pPr indent="0" lvl="0" marL="457200" rtl="0" algn="ctr">
              <a:lnSpc>
                <a:spcPct val="100000"/>
              </a:lnSpc>
              <a:spcBef>
                <a:spcPts val="0"/>
              </a:spcBef>
              <a:spcAft>
                <a:spcPts val="0"/>
              </a:spcAft>
              <a:buSzPts val="1400"/>
              <a:buNone/>
            </a:pPr>
            <a:br>
              <a:rPr lang="en-US">
                <a:latin typeface="Poppins"/>
                <a:ea typeface="Poppins"/>
                <a:cs typeface="Poppins"/>
                <a:sym typeface="Poppins"/>
              </a:rPr>
            </a:br>
            <a:r>
              <a:rPr b="1" lang="en-US" sz="3600">
                <a:solidFill>
                  <a:srgbClr val="25A9DF"/>
                </a:solidFill>
                <a:latin typeface="Varela Round"/>
                <a:ea typeface="Varela Round"/>
                <a:cs typeface="Varela Round"/>
                <a:sym typeface="Varela Round"/>
              </a:rPr>
              <a:t>RNN</a:t>
            </a:r>
            <a:br>
              <a:rPr b="1" lang="en-US" sz="3600">
                <a:solidFill>
                  <a:srgbClr val="25A9DF"/>
                </a:solidFill>
                <a:latin typeface="Poppins"/>
                <a:ea typeface="Poppins"/>
                <a:cs typeface="Poppins"/>
                <a:sym typeface="Poppins"/>
              </a:rPr>
            </a:br>
            <a:br>
              <a:rPr b="1" lang="en-US" sz="3600">
                <a:solidFill>
                  <a:srgbClr val="25A9DF"/>
                </a:solidFill>
                <a:latin typeface="Poppins"/>
                <a:ea typeface="Poppins"/>
                <a:cs typeface="Poppins"/>
                <a:sym typeface="Poppins"/>
              </a:rPr>
            </a:br>
            <a:r>
              <a:rPr b="1" lang="en-US" sz="3000">
                <a:solidFill>
                  <a:srgbClr val="25A9DF"/>
                </a:solidFill>
                <a:latin typeface="Varela Round"/>
                <a:ea typeface="Varela Round"/>
                <a:cs typeface="Varela Round"/>
                <a:sym typeface="Varela Round"/>
              </a:rPr>
              <a:t>Humans don’t begin thinking from scratch </a:t>
            </a:r>
            <a:endParaRPr b="1" sz="3000">
              <a:solidFill>
                <a:srgbClr val="25A9DF"/>
              </a:solidFill>
              <a:latin typeface="Varela Round"/>
              <a:ea typeface="Varela Round"/>
              <a:cs typeface="Varela Round"/>
              <a:sym typeface="Varela Round"/>
            </a:endParaRPr>
          </a:p>
          <a:p>
            <a:pPr indent="-419100" lvl="0" marL="457200" rtl="0" algn="ctr">
              <a:lnSpc>
                <a:spcPct val="100000"/>
              </a:lnSpc>
              <a:spcBef>
                <a:spcPts val="0"/>
              </a:spcBef>
              <a:spcAft>
                <a:spcPts val="0"/>
              </a:spcAft>
              <a:buClr>
                <a:srgbClr val="25A9DF"/>
              </a:buClr>
              <a:buSzPts val="3000"/>
              <a:buFont typeface="Varela Round"/>
              <a:buChar char="●"/>
            </a:pPr>
            <a:r>
              <a:rPr b="1" lang="en-US" sz="3000">
                <a:solidFill>
                  <a:srgbClr val="25A9DF"/>
                </a:solidFill>
                <a:latin typeface="Varela Round"/>
                <a:ea typeface="Varela Round"/>
                <a:cs typeface="Varela Round"/>
                <a:sym typeface="Varela Round"/>
              </a:rPr>
              <a:t>Every word is understood based on the previous one</a:t>
            </a:r>
            <a:endParaRPr b="1" sz="3000">
              <a:solidFill>
                <a:srgbClr val="25A9DF"/>
              </a:solidFill>
              <a:latin typeface="Varela Round"/>
              <a:ea typeface="Varela Round"/>
              <a:cs typeface="Varela Round"/>
              <a:sym typeface="Varela Round"/>
            </a:endParaRPr>
          </a:p>
          <a:p>
            <a:pPr indent="-419100" lvl="0" marL="457200" rtl="0" algn="ctr">
              <a:lnSpc>
                <a:spcPct val="100000"/>
              </a:lnSpc>
              <a:spcBef>
                <a:spcPts val="0"/>
              </a:spcBef>
              <a:spcAft>
                <a:spcPts val="0"/>
              </a:spcAft>
              <a:buClr>
                <a:srgbClr val="25A9DF"/>
              </a:buClr>
              <a:buSzPts val="3000"/>
              <a:buFont typeface="Varela Round"/>
              <a:buChar char="●"/>
            </a:pPr>
            <a:r>
              <a:rPr b="1" lang="en-US" sz="3000">
                <a:solidFill>
                  <a:srgbClr val="25A9DF"/>
                </a:solidFill>
                <a:latin typeface="Varela Round"/>
                <a:ea typeface="Varela Round"/>
                <a:cs typeface="Varela Round"/>
                <a:sym typeface="Varela Round"/>
              </a:rPr>
              <a:t>Simple networks can’t achieve this, this is where RNN was introduced (a chain of neural network with a loop)</a:t>
            </a:r>
            <a:endParaRPr b="1" sz="3000">
              <a:solidFill>
                <a:srgbClr val="25A9DF"/>
              </a:solidFill>
              <a:latin typeface="Varela Round"/>
              <a:ea typeface="Varela Round"/>
              <a:cs typeface="Varela Round"/>
              <a:sym typeface="Varela Round"/>
            </a:endParaRPr>
          </a:p>
          <a:p>
            <a:pPr indent="-419100" lvl="0" marL="457200" rtl="0" algn="ctr">
              <a:lnSpc>
                <a:spcPct val="100000"/>
              </a:lnSpc>
              <a:spcBef>
                <a:spcPts val="0"/>
              </a:spcBef>
              <a:spcAft>
                <a:spcPts val="0"/>
              </a:spcAft>
              <a:buClr>
                <a:srgbClr val="25A9DF"/>
              </a:buClr>
              <a:buSzPts val="3000"/>
              <a:buFont typeface="Varela Round"/>
              <a:buChar char="●"/>
            </a:pPr>
            <a:r>
              <a:rPr b="1" lang="en-US" sz="3000">
                <a:solidFill>
                  <a:srgbClr val="25A9DF"/>
                </a:solidFill>
                <a:latin typeface="Varela Round"/>
                <a:ea typeface="Varela Round"/>
                <a:cs typeface="Varela Round"/>
                <a:sym typeface="Varela Round"/>
              </a:rPr>
              <a:t>Related to sequences and list</a:t>
            </a:r>
            <a:endParaRPr b="1" sz="3000">
              <a:solidFill>
                <a:srgbClr val="25A9DF"/>
              </a:solidFill>
              <a:latin typeface="Varela Round"/>
              <a:ea typeface="Varela Round"/>
              <a:cs typeface="Varela Round"/>
              <a:sym typeface="Varela Round"/>
            </a:endParaRPr>
          </a:p>
          <a:p>
            <a:pPr indent="0" lvl="0" marL="0" rtl="0" algn="ctr">
              <a:lnSpc>
                <a:spcPct val="100000"/>
              </a:lnSpc>
              <a:spcBef>
                <a:spcPts val="0"/>
              </a:spcBef>
              <a:spcAft>
                <a:spcPts val="0"/>
              </a:spcAft>
              <a:buSzPts val="1400"/>
              <a:buNone/>
            </a:pPr>
            <a:r>
              <a:t/>
            </a:r>
            <a:endParaRPr b="1" sz="3000">
              <a:solidFill>
                <a:srgbClr val="25A9DF"/>
              </a:solidFill>
              <a:latin typeface="Varela Round"/>
              <a:ea typeface="Varela Round"/>
              <a:cs typeface="Varela Round"/>
              <a:sym typeface="Varela Round"/>
            </a:endParaRPr>
          </a:p>
          <a:p>
            <a:pPr indent="0" lvl="0" marL="0" rtl="0" algn="ctr">
              <a:lnSpc>
                <a:spcPct val="100000"/>
              </a:lnSpc>
              <a:spcBef>
                <a:spcPts val="0"/>
              </a:spcBef>
              <a:spcAft>
                <a:spcPts val="0"/>
              </a:spcAft>
              <a:buSzPts val="1400"/>
              <a:buNone/>
            </a:pPr>
            <a:r>
              <a:t/>
            </a:r>
            <a:endParaRPr b="1" sz="3000">
              <a:solidFill>
                <a:srgbClr val="25A9DF"/>
              </a:solidFill>
              <a:latin typeface="Varela Round"/>
              <a:ea typeface="Varela Round"/>
              <a:cs typeface="Varela Round"/>
              <a:sym typeface="Varela Round"/>
            </a:endParaRPr>
          </a:p>
        </p:txBody>
      </p:sp>
      <p:sp>
        <p:nvSpPr>
          <p:cNvPr id="210" name="Google Shape;210;p15"/>
          <p:cNvSpPr/>
          <p:nvPr/>
        </p:nvSpPr>
        <p:spPr>
          <a:xfrm>
            <a:off x="8349847" y="9405997"/>
            <a:ext cx="10078720" cy="178435"/>
          </a:xfrm>
          <a:custGeom>
            <a:rect b="b" l="l" r="r" t="t"/>
            <a:pathLst>
              <a:path extrusionOk="0" h="178434" w="10078719">
                <a:moveTo>
                  <a:pt x="9989256"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9989256" y="177912"/>
                </a:lnTo>
                <a:lnTo>
                  <a:pt x="10023880" y="170921"/>
                </a:lnTo>
                <a:lnTo>
                  <a:pt x="10052156" y="151856"/>
                </a:lnTo>
                <a:lnTo>
                  <a:pt x="10071221" y="123580"/>
                </a:lnTo>
                <a:lnTo>
                  <a:pt x="10078212" y="88956"/>
                </a:lnTo>
                <a:lnTo>
                  <a:pt x="10071221" y="54332"/>
                </a:lnTo>
                <a:lnTo>
                  <a:pt x="10052156" y="26056"/>
                </a:lnTo>
                <a:lnTo>
                  <a:pt x="10023880" y="6991"/>
                </a:lnTo>
                <a:lnTo>
                  <a:pt x="9989256" y="0"/>
                </a:lnTo>
                <a:close/>
              </a:path>
            </a:pathLst>
          </a:custGeom>
          <a:solidFill>
            <a:srgbClr val="F0F0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 name="Google Shape;211;p15"/>
          <p:cNvSpPr/>
          <p:nvPr/>
        </p:nvSpPr>
        <p:spPr>
          <a:xfrm>
            <a:off x="8349826" y="9405987"/>
            <a:ext cx="6936105" cy="178435"/>
          </a:xfrm>
          <a:custGeom>
            <a:rect b="b" l="l" r="r" t="t"/>
            <a:pathLst>
              <a:path extrusionOk="0" h="178434" w="6936105">
                <a:moveTo>
                  <a:pt x="6936091" y="0"/>
                </a:moveTo>
                <a:lnTo>
                  <a:pt x="88956" y="0"/>
                </a:lnTo>
                <a:lnTo>
                  <a:pt x="54332" y="6991"/>
                </a:lnTo>
                <a:lnTo>
                  <a:pt x="26056" y="26056"/>
                </a:lnTo>
                <a:lnTo>
                  <a:pt x="6991" y="54332"/>
                </a:lnTo>
                <a:lnTo>
                  <a:pt x="0" y="88956"/>
                </a:lnTo>
                <a:lnTo>
                  <a:pt x="6991" y="123580"/>
                </a:lnTo>
                <a:lnTo>
                  <a:pt x="26056" y="151856"/>
                </a:lnTo>
                <a:lnTo>
                  <a:pt x="54332" y="170921"/>
                </a:lnTo>
                <a:lnTo>
                  <a:pt x="88956" y="177912"/>
                </a:lnTo>
                <a:lnTo>
                  <a:pt x="6936091" y="177912"/>
                </a:lnTo>
                <a:lnTo>
                  <a:pt x="6936091"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15"/>
          <p:cNvSpPr/>
          <p:nvPr/>
        </p:nvSpPr>
        <p:spPr>
          <a:xfrm>
            <a:off x="8266081" y="9071103"/>
            <a:ext cx="2009775" cy="795655"/>
          </a:xfrm>
          <a:custGeom>
            <a:rect b="b" l="l" r="r" t="t"/>
            <a:pathLst>
              <a:path extrusionOk="0" h="795654" w="2009775">
                <a:moveTo>
                  <a:pt x="1611676" y="0"/>
                </a:moveTo>
                <a:lnTo>
                  <a:pt x="397686" y="0"/>
                </a:lnTo>
                <a:lnTo>
                  <a:pt x="351307" y="2675"/>
                </a:lnTo>
                <a:lnTo>
                  <a:pt x="306500" y="10503"/>
                </a:lnTo>
                <a:lnTo>
                  <a:pt x="263562" y="23184"/>
                </a:lnTo>
                <a:lnTo>
                  <a:pt x="222793" y="40420"/>
                </a:lnTo>
                <a:lnTo>
                  <a:pt x="184490" y="61914"/>
                </a:lnTo>
                <a:lnTo>
                  <a:pt x="148953" y="87366"/>
                </a:lnTo>
                <a:lnTo>
                  <a:pt x="116478" y="116478"/>
                </a:lnTo>
                <a:lnTo>
                  <a:pt x="87366" y="148953"/>
                </a:lnTo>
                <a:lnTo>
                  <a:pt x="61914" y="184490"/>
                </a:lnTo>
                <a:lnTo>
                  <a:pt x="40420" y="222793"/>
                </a:lnTo>
                <a:lnTo>
                  <a:pt x="23184" y="263562"/>
                </a:lnTo>
                <a:lnTo>
                  <a:pt x="10503" y="306500"/>
                </a:lnTo>
                <a:lnTo>
                  <a:pt x="2675" y="351307"/>
                </a:lnTo>
                <a:lnTo>
                  <a:pt x="0" y="397686"/>
                </a:lnTo>
                <a:lnTo>
                  <a:pt x="2675" y="444065"/>
                </a:lnTo>
                <a:lnTo>
                  <a:pt x="10503" y="488872"/>
                </a:lnTo>
                <a:lnTo>
                  <a:pt x="23184" y="531810"/>
                </a:lnTo>
                <a:lnTo>
                  <a:pt x="40420" y="572579"/>
                </a:lnTo>
                <a:lnTo>
                  <a:pt x="61914" y="610882"/>
                </a:lnTo>
                <a:lnTo>
                  <a:pt x="87366" y="646419"/>
                </a:lnTo>
                <a:lnTo>
                  <a:pt x="116478" y="678894"/>
                </a:lnTo>
                <a:lnTo>
                  <a:pt x="148953" y="708006"/>
                </a:lnTo>
                <a:lnTo>
                  <a:pt x="184490" y="733458"/>
                </a:lnTo>
                <a:lnTo>
                  <a:pt x="222793" y="754951"/>
                </a:lnTo>
                <a:lnTo>
                  <a:pt x="263562" y="772188"/>
                </a:lnTo>
                <a:lnTo>
                  <a:pt x="306500" y="784869"/>
                </a:lnTo>
                <a:lnTo>
                  <a:pt x="351307" y="792697"/>
                </a:lnTo>
                <a:lnTo>
                  <a:pt x="397686" y="795372"/>
                </a:lnTo>
                <a:lnTo>
                  <a:pt x="1611676" y="795372"/>
                </a:lnTo>
                <a:lnTo>
                  <a:pt x="1658053" y="792697"/>
                </a:lnTo>
                <a:lnTo>
                  <a:pt x="1702859" y="784869"/>
                </a:lnTo>
                <a:lnTo>
                  <a:pt x="1745796" y="772188"/>
                </a:lnTo>
                <a:lnTo>
                  <a:pt x="1786565" y="754951"/>
                </a:lnTo>
                <a:lnTo>
                  <a:pt x="1824868" y="733458"/>
                </a:lnTo>
                <a:lnTo>
                  <a:pt x="1860405" y="708006"/>
                </a:lnTo>
                <a:lnTo>
                  <a:pt x="1892880" y="678894"/>
                </a:lnTo>
                <a:lnTo>
                  <a:pt x="1921993" y="646419"/>
                </a:lnTo>
                <a:lnTo>
                  <a:pt x="1947446" y="610882"/>
                </a:lnTo>
                <a:lnTo>
                  <a:pt x="1968940" y="572579"/>
                </a:lnTo>
                <a:lnTo>
                  <a:pt x="1986177" y="531810"/>
                </a:lnTo>
                <a:lnTo>
                  <a:pt x="1998859" y="488872"/>
                </a:lnTo>
                <a:lnTo>
                  <a:pt x="2006687" y="444065"/>
                </a:lnTo>
                <a:lnTo>
                  <a:pt x="2009363" y="397686"/>
                </a:lnTo>
                <a:lnTo>
                  <a:pt x="2006687" y="351307"/>
                </a:lnTo>
                <a:lnTo>
                  <a:pt x="1998859" y="306500"/>
                </a:lnTo>
                <a:lnTo>
                  <a:pt x="1986177" y="263562"/>
                </a:lnTo>
                <a:lnTo>
                  <a:pt x="1968940" y="222793"/>
                </a:lnTo>
                <a:lnTo>
                  <a:pt x="1947446" y="184490"/>
                </a:lnTo>
                <a:lnTo>
                  <a:pt x="1921993" y="148953"/>
                </a:lnTo>
                <a:lnTo>
                  <a:pt x="1892880" y="116478"/>
                </a:lnTo>
                <a:lnTo>
                  <a:pt x="1860405" y="87366"/>
                </a:lnTo>
                <a:lnTo>
                  <a:pt x="1824868" y="61914"/>
                </a:lnTo>
                <a:lnTo>
                  <a:pt x="1786565" y="40420"/>
                </a:lnTo>
                <a:lnTo>
                  <a:pt x="1745796" y="23184"/>
                </a:lnTo>
                <a:lnTo>
                  <a:pt x="1702859" y="10503"/>
                </a:lnTo>
                <a:lnTo>
                  <a:pt x="1658053" y="2675"/>
                </a:lnTo>
                <a:lnTo>
                  <a:pt x="1611676" y="0"/>
                </a:lnTo>
                <a:close/>
              </a:path>
            </a:pathLst>
          </a:custGeom>
          <a:solidFill>
            <a:srgbClr val="25A9D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15"/>
          <p:cNvSpPr txBox="1"/>
          <p:nvPr/>
        </p:nvSpPr>
        <p:spPr>
          <a:xfrm>
            <a:off x="8349847" y="9171561"/>
            <a:ext cx="2009776" cy="647306"/>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FFFFFF"/>
                </a:solidFill>
                <a:latin typeface="Arial"/>
                <a:ea typeface="Arial"/>
                <a:cs typeface="Arial"/>
                <a:sym typeface="Arial"/>
              </a:rPr>
              <a:t>      </a:t>
            </a:r>
            <a:r>
              <a:rPr b="1" i="0" lang="en-US" sz="2000" u="none" cap="none" strike="noStrike">
                <a:solidFill>
                  <a:srgbClr val="FFFFFF"/>
                </a:solidFill>
                <a:latin typeface="Arial"/>
                <a:ea typeface="Arial"/>
                <a:cs typeface="Arial"/>
                <a:sym typeface="Arial"/>
              </a:rPr>
              <a:t>RNN </a:t>
            </a:r>
            <a:endParaRPr b="0" i="0" sz="2000" u="none" cap="none" strike="noStrike">
              <a:solidFill>
                <a:schemeClr val="dk1"/>
              </a:solidFill>
              <a:latin typeface="Arial"/>
              <a:ea typeface="Arial"/>
              <a:cs typeface="Arial"/>
              <a:sym typeface="Arial"/>
            </a:endParaRPr>
          </a:p>
        </p:txBody>
      </p:sp>
      <p:pic>
        <p:nvPicPr>
          <p:cNvPr id="214" name="Google Shape;214;p15"/>
          <p:cNvPicPr preferRelativeResize="0"/>
          <p:nvPr/>
        </p:nvPicPr>
        <p:blipFill rotWithShape="1">
          <a:blip r:embed="rId4">
            <a:alphaModFix/>
          </a:blip>
          <a:srcRect b="0" l="0" r="0" t="0"/>
          <a:stretch/>
        </p:blipFill>
        <p:spPr>
          <a:xfrm>
            <a:off x="4880688" y="5783088"/>
            <a:ext cx="3895725" cy="2085975"/>
          </a:xfrm>
          <a:prstGeom prst="rect">
            <a:avLst/>
          </a:prstGeom>
          <a:noFill/>
          <a:ln>
            <a:noFill/>
          </a:ln>
        </p:spPr>
      </p:pic>
      <p:pic>
        <p:nvPicPr>
          <p:cNvPr id="215" name="Google Shape;215;p15"/>
          <p:cNvPicPr preferRelativeResize="0"/>
          <p:nvPr/>
        </p:nvPicPr>
        <p:blipFill rotWithShape="1">
          <a:blip r:embed="rId5">
            <a:alphaModFix/>
          </a:blip>
          <a:srcRect b="0" l="0" r="0" t="0"/>
          <a:stretch/>
        </p:blipFill>
        <p:spPr>
          <a:xfrm>
            <a:off x="10540425" y="5622738"/>
            <a:ext cx="5391150" cy="2085975"/>
          </a:xfrm>
          <a:prstGeom prst="rect">
            <a:avLst/>
          </a:prstGeom>
          <a:noFill/>
          <a:ln>
            <a:noFill/>
          </a:ln>
        </p:spPr>
      </p:pic>
      <p:sp>
        <p:nvSpPr>
          <p:cNvPr id="216" name="Google Shape;216;p15"/>
          <p:cNvSpPr txBox="1"/>
          <p:nvPr/>
        </p:nvSpPr>
        <p:spPr>
          <a:xfrm rot="-672899">
            <a:off x="208164" y="1931679"/>
            <a:ext cx="4295832" cy="946301"/>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000" u="none" cap="none" strike="noStrike">
                <a:solidFill>
                  <a:srgbClr val="000000"/>
                </a:solidFill>
                <a:latin typeface="Varela Round"/>
                <a:ea typeface="Varela Round"/>
                <a:cs typeface="Varela Round"/>
                <a:sym typeface="Varela Round"/>
              </a:rPr>
              <a:t>Speech recognition</a:t>
            </a:r>
            <a:endParaRPr b="0" i="0" sz="3000" u="none" cap="none" strike="noStrike">
              <a:solidFill>
                <a:srgbClr val="000000"/>
              </a:solidFill>
              <a:latin typeface="Varela Round"/>
              <a:ea typeface="Varela Round"/>
              <a:cs typeface="Varela Round"/>
              <a:sym typeface="Varela Round"/>
            </a:endParaRPr>
          </a:p>
        </p:txBody>
      </p:sp>
      <p:sp>
        <p:nvSpPr>
          <p:cNvPr id="217" name="Google Shape;217;p15"/>
          <p:cNvSpPr txBox="1"/>
          <p:nvPr/>
        </p:nvSpPr>
        <p:spPr>
          <a:xfrm rot="-810852">
            <a:off x="726613" y="5077268"/>
            <a:ext cx="3401994" cy="647307"/>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000000"/>
                </a:solidFill>
                <a:latin typeface="Varela Round"/>
                <a:ea typeface="Varela Round"/>
                <a:cs typeface="Varela Round"/>
                <a:sym typeface="Varela Round"/>
              </a:rPr>
              <a:t> Translation</a:t>
            </a:r>
            <a:r>
              <a:rPr b="1" i="0" lang="en-US" sz="2000" u="none" cap="none" strike="noStrike">
                <a:solidFill>
                  <a:srgbClr val="000000"/>
                </a:solidFill>
                <a:latin typeface="Varela Round"/>
                <a:ea typeface="Varela Round"/>
                <a:cs typeface="Varela Round"/>
                <a:sym typeface="Varela Round"/>
              </a:rPr>
              <a:t> </a:t>
            </a:r>
            <a:endParaRPr b="0" i="0" sz="2000" u="none" cap="none" strike="noStrike">
              <a:solidFill>
                <a:srgbClr val="000000"/>
              </a:solidFill>
              <a:latin typeface="Varela Round"/>
              <a:ea typeface="Varela Round"/>
              <a:cs typeface="Varela Round"/>
              <a:sym typeface="Varela Round"/>
            </a:endParaRPr>
          </a:p>
        </p:txBody>
      </p:sp>
      <p:sp>
        <p:nvSpPr>
          <p:cNvPr id="218" name="Google Shape;218;p15"/>
          <p:cNvSpPr txBox="1"/>
          <p:nvPr/>
        </p:nvSpPr>
        <p:spPr>
          <a:xfrm rot="-880760">
            <a:off x="200664" y="3542286"/>
            <a:ext cx="4453671" cy="1096572"/>
          </a:xfrm>
          <a:prstGeom prst="rect">
            <a:avLst/>
          </a:prstGeom>
          <a:noFill/>
          <a:ln>
            <a:noFill/>
          </a:ln>
        </p:spPr>
        <p:txBody>
          <a:bodyPr anchorCtr="0" anchor="t" bIns="0" lIns="0" spcFirstLastPara="1" rIns="0" wrap="square" tIns="16500">
            <a:noAutofit/>
          </a:bodyPr>
          <a:lstStyle/>
          <a:p>
            <a:pPr indent="0" lvl="0" marL="0" marR="0" rtl="0" algn="l">
              <a:lnSpc>
                <a:spcPct val="100000"/>
              </a:lnSpc>
              <a:spcBef>
                <a:spcPts val="0"/>
              </a:spcBef>
              <a:spcAft>
                <a:spcPts val="0"/>
              </a:spcAft>
              <a:buClr>
                <a:srgbClr val="000000"/>
              </a:buClr>
              <a:buSzPts val="3250"/>
              <a:buFont typeface="Arial"/>
              <a:buNone/>
            </a:pPr>
            <a:r>
              <a:rPr b="1" i="0" lang="en-US" sz="3250" u="none" cap="none" strike="noStrike">
                <a:solidFill>
                  <a:srgbClr val="000000"/>
                </a:solidFill>
                <a:latin typeface="Varela Round"/>
                <a:ea typeface="Varela Round"/>
                <a:cs typeface="Varela Round"/>
                <a:sym typeface="Varela Round"/>
              </a:rPr>
              <a:t>Language modeling</a:t>
            </a:r>
            <a:endParaRPr b="0" i="0" sz="2000" u="none" cap="none" strike="noStrike">
              <a:solidFill>
                <a:srgbClr val="000000"/>
              </a:solidFill>
              <a:latin typeface="Varela Round"/>
              <a:ea typeface="Varela Round"/>
              <a:cs typeface="Varela Round"/>
              <a:sym typeface="Varela Round"/>
            </a:endParaRPr>
          </a:p>
        </p:txBody>
      </p:sp>
      <p:sp>
        <p:nvSpPr>
          <p:cNvPr id="219" name="Google Shape;219;p15"/>
          <p:cNvSpPr txBox="1"/>
          <p:nvPr/>
        </p:nvSpPr>
        <p:spPr>
          <a:xfrm rot="-867334">
            <a:off x="332932" y="6654613"/>
            <a:ext cx="4046403" cy="1225905"/>
          </a:xfrm>
          <a:prstGeom prst="rect">
            <a:avLst/>
          </a:prstGeom>
          <a:noFill/>
          <a:ln>
            <a:noFill/>
          </a:ln>
        </p:spPr>
        <p:txBody>
          <a:bodyPr anchorCtr="0" anchor="t" bIns="0" lIns="0" spcFirstLastPara="1" rIns="0" wrap="square" tIns="16500">
            <a:noAutofit/>
          </a:bodyPr>
          <a:lstStyle/>
          <a:p>
            <a:pPr indent="0" lvl="0" marL="12700" marR="0" rtl="0" algn="l">
              <a:lnSpc>
                <a:spcPct val="100000"/>
              </a:lnSpc>
              <a:spcBef>
                <a:spcPts val="0"/>
              </a:spcBef>
              <a:spcAft>
                <a:spcPts val="0"/>
              </a:spcAft>
              <a:buClr>
                <a:srgbClr val="000000"/>
              </a:buClr>
              <a:buSzPts val="3250"/>
              <a:buFont typeface="Arial"/>
              <a:buNone/>
            </a:pPr>
            <a:r>
              <a:rPr b="1" i="0" lang="en-US" sz="3250" u="none" cap="none" strike="noStrike">
                <a:solidFill>
                  <a:srgbClr val="000000"/>
                </a:solidFill>
                <a:latin typeface="Varela Round"/>
                <a:ea typeface="Varela Round"/>
                <a:cs typeface="Varela Round"/>
                <a:sym typeface="Varela Round"/>
              </a:rPr>
              <a:t> Image captioning</a:t>
            </a:r>
            <a:endParaRPr b="0" i="0" sz="2000" u="none" cap="none" strike="noStrike">
              <a:solidFill>
                <a:srgbClr val="000000"/>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